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32"/>
  </p:handoutMasterIdLst>
  <p:sldIdLst>
    <p:sldId id="276" r:id="rId4"/>
    <p:sldId id="280" r:id="rId6"/>
    <p:sldId id="279" r:id="rId7"/>
    <p:sldId id="310" r:id="rId8"/>
    <p:sldId id="318" r:id="rId9"/>
    <p:sldId id="311" r:id="rId10"/>
    <p:sldId id="307" r:id="rId11"/>
    <p:sldId id="321" r:id="rId12"/>
    <p:sldId id="325" r:id="rId13"/>
    <p:sldId id="326" r:id="rId14"/>
    <p:sldId id="308" r:id="rId15"/>
    <p:sldId id="320" r:id="rId16"/>
    <p:sldId id="333" r:id="rId17"/>
    <p:sldId id="340" r:id="rId18"/>
    <p:sldId id="334" r:id="rId19"/>
    <p:sldId id="335" r:id="rId20"/>
    <p:sldId id="336" r:id="rId21"/>
    <p:sldId id="337" r:id="rId22"/>
    <p:sldId id="339" r:id="rId23"/>
    <p:sldId id="309" r:id="rId24"/>
    <p:sldId id="322" r:id="rId25"/>
    <p:sldId id="323" r:id="rId26"/>
    <p:sldId id="324" r:id="rId27"/>
    <p:sldId id="329" r:id="rId28"/>
    <p:sldId id="330" r:id="rId29"/>
    <p:sldId id="332" r:id="rId30"/>
    <p:sldId id="303" r:id="rId31"/>
  </p:sldIdLst>
  <p:sldSz cx="12192000" cy="6858000"/>
  <p:notesSz cx="6858000" cy="9144000"/>
  <p:embeddedFontLst>
    <p:embeddedFont>
      <p:font typeface="MiSans" panose="00000500000000000000" charset="-122"/>
      <p:regular r:id="rId36"/>
    </p:embeddedFont>
    <p:embeddedFont>
      <p:font typeface="MiSans Bold" panose="00000800000000000000" charset="-122"/>
      <p:regular r:id="rId37"/>
    </p:embeddedFont>
  </p:embeddedFontLst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E60012"/>
    <a:srgbClr val="FFFFFF"/>
    <a:srgbClr val="B08A5E"/>
    <a:srgbClr val="990000"/>
    <a:srgbClr val="FF9900"/>
    <a:srgbClr val="AB8341"/>
    <a:srgbClr val="E8C204"/>
    <a:srgbClr val="DF7E7E"/>
    <a:srgbClr val="A39161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4320"/>
        <p:guide pos="-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8" Type="http://schemas.openxmlformats.org/officeDocument/2006/relationships/tags" Target="tags/tag348.xml"/><Relationship Id="rId37" Type="http://schemas.openxmlformats.org/officeDocument/2006/relationships/font" Target="fonts/font2.fntdata"/><Relationship Id="rId36" Type="http://schemas.openxmlformats.org/officeDocument/2006/relationships/font" Target="fonts/font1.fntdata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handoutMaster" Target="handoutMasters/handoutMaster1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" panose="00000500000000000000" charset="-122"/>
              </a:rPr>
            </a:fld>
            <a:endParaRPr lang="zh-CN" altLang="en-US">
              <a:latin typeface="MiSans" panose="0000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" panose="00000500000000000000" charset="-122"/>
              </a:rPr>
            </a:fld>
            <a:endParaRPr lang="zh-CN" altLang="en-US">
              <a:latin typeface="MiSans" panose="0000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24.xml"/><Relationship Id="rId16" Type="http://schemas.openxmlformats.org/officeDocument/2006/relationships/tags" Target="../tags/tag123.xml"/><Relationship Id="rId15" Type="http://schemas.openxmlformats.org/officeDocument/2006/relationships/tags" Target="../tags/tag122.xml"/><Relationship Id="rId14" Type="http://schemas.openxmlformats.org/officeDocument/2006/relationships/tags" Target="../tags/tag121.xml"/><Relationship Id="rId13" Type="http://schemas.openxmlformats.org/officeDocument/2006/relationships/tags" Target="../tags/tag120.xml"/><Relationship Id="rId12" Type="http://schemas.openxmlformats.org/officeDocument/2006/relationships/tags" Target="../tags/tag1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image" Target="../media/image2.jpeg"/><Relationship Id="rId23" Type="http://schemas.openxmlformats.org/officeDocument/2006/relationships/notesSlide" Target="../notesSlides/notesSlide1.xml"/><Relationship Id="rId22" Type="http://schemas.openxmlformats.org/officeDocument/2006/relationships/slideLayout" Target="../slideLayouts/slideLayout13.xml"/><Relationship Id="rId21" Type="http://schemas.openxmlformats.org/officeDocument/2006/relationships/tags" Target="../tags/tag143.xml"/><Relationship Id="rId20" Type="http://schemas.openxmlformats.org/officeDocument/2006/relationships/tags" Target="../tags/tag142.xml"/><Relationship Id="rId2" Type="http://schemas.openxmlformats.org/officeDocument/2006/relationships/tags" Target="../tags/tag125.xml"/><Relationship Id="rId19" Type="http://schemas.openxmlformats.org/officeDocument/2006/relationships/tags" Target="../tags/tag141.xml"/><Relationship Id="rId18" Type="http://schemas.openxmlformats.org/officeDocument/2006/relationships/tags" Target="../tags/tag140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15.xml"/><Relationship Id="rId6" Type="http://schemas.openxmlformats.org/officeDocument/2006/relationships/image" Target="../media/image9.png"/><Relationship Id="rId5" Type="http://schemas.openxmlformats.org/officeDocument/2006/relationships/tags" Target="../tags/tag214.xml"/><Relationship Id="rId4" Type="http://schemas.openxmlformats.org/officeDocument/2006/relationships/tags" Target="../tags/tag213.xml"/><Relationship Id="rId3" Type="http://schemas.openxmlformats.org/officeDocument/2006/relationships/tags" Target="../tags/tag212.xml"/><Relationship Id="rId2" Type="http://schemas.openxmlformats.org/officeDocument/2006/relationships/tags" Target="../tags/tag211.xml"/><Relationship Id="rId1" Type="http://schemas.openxmlformats.org/officeDocument/2006/relationships/tags" Target="../tags/tag21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23.xml"/><Relationship Id="rId8" Type="http://schemas.openxmlformats.org/officeDocument/2006/relationships/tags" Target="../tags/tag222.xml"/><Relationship Id="rId7" Type="http://schemas.openxmlformats.org/officeDocument/2006/relationships/tags" Target="../tags/tag221.xml"/><Relationship Id="rId6" Type="http://schemas.openxmlformats.org/officeDocument/2006/relationships/tags" Target="../tags/tag220.xml"/><Relationship Id="rId5" Type="http://schemas.openxmlformats.org/officeDocument/2006/relationships/tags" Target="../tags/tag219.xml"/><Relationship Id="rId4" Type="http://schemas.openxmlformats.org/officeDocument/2006/relationships/tags" Target="../tags/tag218.xml"/><Relationship Id="rId3" Type="http://schemas.openxmlformats.org/officeDocument/2006/relationships/tags" Target="../tags/tag217.xml"/><Relationship Id="rId2" Type="http://schemas.openxmlformats.org/officeDocument/2006/relationships/tags" Target="../tags/tag216.xml"/><Relationship Id="rId16" Type="http://schemas.openxmlformats.org/officeDocument/2006/relationships/slideLayout" Target="../slideLayouts/slideLayout13.xml"/><Relationship Id="rId15" Type="http://schemas.openxmlformats.org/officeDocument/2006/relationships/tags" Target="../tags/tag229.xml"/><Relationship Id="rId14" Type="http://schemas.openxmlformats.org/officeDocument/2006/relationships/tags" Target="../tags/tag228.xml"/><Relationship Id="rId13" Type="http://schemas.openxmlformats.org/officeDocument/2006/relationships/tags" Target="../tags/tag227.xml"/><Relationship Id="rId12" Type="http://schemas.openxmlformats.org/officeDocument/2006/relationships/tags" Target="../tags/tag226.xml"/><Relationship Id="rId11" Type="http://schemas.openxmlformats.org/officeDocument/2006/relationships/tags" Target="../tags/tag225.xml"/><Relationship Id="rId10" Type="http://schemas.openxmlformats.org/officeDocument/2006/relationships/tags" Target="../tags/tag224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234.xml"/><Relationship Id="rId5" Type="http://schemas.openxmlformats.org/officeDocument/2006/relationships/image" Target="../media/image10.png"/><Relationship Id="rId4" Type="http://schemas.openxmlformats.org/officeDocument/2006/relationships/tags" Target="../tags/tag233.xml"/><Relationship Id="rId3" Type="http://schemas.openxmlformats.org/officeDocument/2006/relationships/tags" Target="../tags/tag232.xml"/><Relationship Id="rId2" Type="http://schemas.openxmlformats.org/officeDocument/2006/relationships/tags" Target="../tags/tag231.xml"/><Relationship Id="rId1" Type="http://schemas.openxmlformats.org/officeDocument/2006/relationships/tags" Target="../tags/tag230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239.xml"/><Relationship Id="rId5" Type="http://schemas.openxmlformats.org/officeDocument/2006/relationships/image" Target="../media/image11.png"/><Relationship Id="rId4" Type="http://schemas.openxmlformats.org/officeDocument/2006/relationships/tags" Target="../tags/tag238.xml"/><Relationship Id="rId3" Type="http://schemas.openxmlformats.org/officeDocument/2006/relationships/tags" Target="../tags/tag237.xml"/><Relationship Id="rId2" Type="http://schemas.openxmlformats.org/officeDocument/2006/relationships/tags" Target="../tags/tag236.xml"/><Relationship Id="rId1" Type="http://schemas.openxmlformats.org/officeDocument/2006/relationships/tags" Target="../tags/tag235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" Type="http://schemas.openxmlformats.org/officeDocument/2006/relationships/tags" Target="../tags/tag240.xml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249.xml"/><Relationship Id="rId5" Type="http://schemas.openxmlformats.org/officeDocument/2006/relationships/image" Target="../media/image12.png"/><Relationship Id="rId4" Type="http://schemas.openxmlformats.org/officeDocument/2006/relationships/tags" Target="../tags/tag248.xml"/><Relationship Id="rId3" Type="http://schemas.openxmlformats.org/officeDocument/2006/relationships/tags" Target="../tags/tag247.xml"/><Relationship Id="rId2" Type="http://schemas.openxmlformats.org/officeDocument/2006/relationships/tags" Target="../tags/tag246.xml"/><Relationship Id="rId1" Type="http://schemas.openxmlformats.org/officeDocument/2006/relationships/tags" Target="../tags/tag245.xml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254.xml"/><Relationship Id="rId5" Type="http://schemas.openxmlformats.org/officeDocument/2006/relationships/image" Target="../media/image13.png"/><Relationship Id="rId4" Type="http://schemas.openxmlformats.org/officeDocument/2006/relationships/tags" Target="../tags/tag253.xml"/><Relationship Id="rId3" Type="http://schemas.openxmlformats.org/officeDocument/2006/relationships/tags" Target="../tags/tag252.xml"/><Relationship Id="rId2" Type="http://schemas.openxmlformats.org/officeDocument/2006/relationships/tags" Target="../tags/tag251.xml"/><Relationship Id="rId1" Type="http://schemas.openxmlformats.org/officeDocument/2006/relationships/tags" Target="../tags/tag250.xml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259.xml"/><Relationship Id="rId5" Type="http://schemas.openxmlformats.org/officeDocument/2006/relationships/image" Target="../media/image14.png"/><Relationship Id="rId4" Type="http://schemas.openxmlformats.org/officeDocument/2006/relationships/tags" Target="../tags/tag258.xml"/><Relationship Id="rId3" Type="http://schemas.openxmlformats.org/officeDocument/2006/relationships/tags" Target="../tags/tag257.xml"/><Relationship Id="rId2" Type="http://schemas.openxmlformats.org/officeDocument/2006/relationships/tags" Target="../tags/tag256.xml"/><Relationship Id="rId1" Type="http://schemas.openxmlformats.org/officeDocument/2006/relationships/tags" Target="../tags/tag255.xml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264.xml"/><Relationship Id="rId5" Type="http://schemas.openxmlformats.org/officeDocument/2006/relationships/image" Target="../media/image15.png"/><Relationship Id="rId4" Type="http://schemas.openxmlformats.org/officeDocument/2006/relationships/tags" Target="../tags/tag263.xml"/><Relationship Id="rId3" Type="http://schemas.openxmlformats.org/officeDocument/2006/relationships/tags" Target="../tags/tag262.xml"/><Relationship Id="rId2" Type="http://schemas.openxmlformats.org/officeDocument/2006/relationships/tags" Target="../tags/tag261.xml"/><Relationship Id="rId1" Type="http://schemas.openxmlformats.org/officeDocument/2006/relationships/tags" Target="../tags/tag260.xml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269.xml"/><Relationship Id="rId5" Type="http://schemas.openxmlformats.org/officeDocument/2006/relationships/image" Target="../media/image16.png"/><Relationship Id="rId4" Type="http://schemas.openxmlformats.org/officeDocument/2006/relationships/tags" Target="../tags/tag268.xml"/><Relationship Id="rId3" Type="http://schemas.openxmlformats.org/officeDocument/2006/relationships/tags" Target="../tags/tag267.xml"/><Relationship Id="rId2" Type="http://schemas.openxmlformats.org/officeDocument/2006/relationships/tags" Target="../tags/tag266.xml"/><Relationship Id="rId1" Type="http://schemas.openxmlformats.org/officeDocument/2006/relationships/tags" Target="../tags/tag26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154.xml"/><Relationship Id="rId11" Type="http://schemas.openxmlformats.org/officeDocument/2006/relationships/tags" Target="../tags/tag153.xml"/><Relationship Id="rId10" Type="http://schemas.openxmlformats.org/officeDocument/2006/relationships/tags" Target="../tags/tag152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277.xml"/><Relationship Id="rId8" Type="http://schemas.openxmlformats.org/officeDocument/2006/relationships/tags" Target="../tags/tag276.xml"/><Relationship Id="rId7" Type="http://schemas.openxmlformats.org/officeDocument/2006/relationships/tags" Target="../tags/tag275.xml"/><Relationship Id="rId6" Type="http://schemas.openxmlformats.org/officeDocument/2006/relationships/tags" Target="../tags/tag274.xml"/><Relationship Id="rId5" Type="http://schemas.openxmlformats.org/officeDocument/2006/relationships/tags" Target="../tags/tag273.xml"/><Relationship Id="rId4" Type="http://schemas.openxmlformats.org/officeDocument/2006/relationships/tags" Target="../tags/tag272.xml"/><Relationship Id="rId3" Type="http://schemas.openxmlformats.org/officeDocument/2006/relationships/tags" Target="../tags/tag271.xml"/><Relationship Id="rId2" Type="http://schemas.openxmlformats.org/officeDocument/2006/relationships/tags" Target="../tags/tag270.xml"/><Relationship Id="rId16" Type="http://schemas.openxmlformats.org/officeDocument/2006/relationships/slideLayout" Target="../slideLayouts/slideLayout13.xml"/><Relationship Id="rId15" Type="http://schemas.openxmlformats.org/officeDocument/2006/relationships/tags" Target="../tags/tag283.xml"/><Relationship Id="rId14" Type="http://schemas.openxmlformats.org/officeDocument/2006/relationships/tags" Target="../tags/tag282.xml"/><Relationship Id="rId13" Type="http://schemas.openxmlformats.org/officeDocument/2006/relationships/tags" Target="../tags/tag281.xml"/><Relationship Id="rId12" Type="http://schemas.openxmlformats.org/officeDocument/2006/relationships/tags" Target="../tags/tag280.xml"/><Relationship Id="rId11" Type="http://schemas.openxmlformats.org/officeDocument/2006/relationships/tags" Target="../tags/tag279.xml"/><Relationship Id="rId10" Type="http://schemas.openxmlformats.org/officeDocument/2006/relationships/tags" Target="../tags/tag278.xml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89.xml"/><Relationship Id="rId6" Type="http://schemas.openxmlformats.org/officeDocument/2006/relationships/image" Target="../media/image17.png"/><Relationship Id="rId5" Type="http://schemas.openxmlformats.org/officeDocument/2006/relationships/tags" Target="../tags/tag288.xml"/><Relationship Id="rId4" Type="http://schemas.openxmlformats.org/officeDocument/2006/relationships/tags" Target="../tags/tag287.xml"/><Relationship Id="rId3" Type="http://schemas.openxmlformats.org/officeDocument/2006/relationships/tags" Target="../tags/tag286.xml"/><Relationship Id="rId2" Type="http://schemas.openxmlformats.org/officeDocument/2006/relationships/tags" Target="../tags/tag285.xml"/><Relationship Id="rId1" Type="http://schemas.openxmlformats.org/officeDocument/2006/relationships/tags" Target="../tags/tag284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95.xml"/><Relationship Id="rId6" Type="http://schemas.openxmlformats.org/officeDocument/2006/relationships/image" Target="../media/image18.png"/><Relationship Id="rId5" Type="http://schemas.openxmlformats.org/officeDocument/2006/relationships/tags" Target="../tags/tag294.xml"/><Relationship Id="rId4" Type="http://schemas.openxmlformats.org/officeDocument/2006/relationships/tags" Target="../tags/tag293.xml"/><Relationship Id="rId3" Type="http://schemas.openxmlformats.org/officeDocument/2006/relationships/tags" Target="../tags/tag292.xml"/><Relationship Id="rId2" Type="http://schemas.openxmlformats.org/officeDocument/2006/relationships/tags" Target="../tags/tag291.xml"/><Relationship Id="rId1" Type="http://schemas.openxmlformats.org/officeDocument/2006/relationships/tags" Target="../tags/tag290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13.xml"/><Relationship Id="rId7" Type="http://schemas.openxmlformats.org/officeDocument/2006/relationships/tags" Target="../tags/tag301.xml"/><Relationship Id="rId6" Type="http://schemas.openxmlformats.org/officeDocument/2006/relationships/image" Target="../media/image19.png"/><Relationship Id="rId5" Type="http://schemas.openxmlformats.org/officeDocument/2006/relationships/tags" Target="../tags/tag300.xml"/><Relationship Id="rId4" Type="http://schemas.openxmlformats.org/officeDocument/2006/relationships/tags" Target="../tags/tag299.xml"/><Relationship Id="rId3" Type="http://schemas.openxmlformats.org/officeDocument/2006/relationships/tags" Target="../tags/tag298.xml"/><Relationship Id="rId2" Type="http://schemas.openxmlformats.org/officeDocument/2006/relationships/tags" Target="../tags/tag297.xml"/><Relationship Id="rId1" Type="http://schemas.openxmlformats.org/officeDocument/2006/relationships/tags" Target="../tags/tag296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09.xml"/><Relationship Id="rId8" Type="http://schemas.openxmlformats.org/officeDocument/2006/relationships/tags" Target="../tags/tag308.xml"/><Relationship Id="rId7" Type="http://schemas.openxmlformats.org/officeDocument/2006/relationships/tags" Target="../tags/tag307.xml"/><Relationship Id="rId6" Type="http://schemas.openxmlformats.org/officeDocument/2006/relationships/tags" Target="../tags/tag306.xml"/><Relationship Id="rId5" Type="http://schemas.openxmlformats.org/officeDocument/2006/relationships/tags" Target="../tags/tag305.xml"/><Relationship Id="rId4" Type="http://schemas.openxmlformats.org/officeDocument/2006/relationships/tags" Target="../tags/tag304.xml"/><Relationship Id="rId3" Type="http://schemas.openxmlformats.org/officeDocument/2006/relationships/tags" Target="../tags/tag303.xml"/><Relationship Id="rId2" Type="http://schemas.openxmlformats.org/officeDocument/2006/relationships/tags" Target="../tags/tag302.xml"/><Relationship Id="rId16" Type="http://schemas.openxmlformats.org/officeDocument/2006/relationships/slideLayout" Target="../slideLayouts/slideLayout13.xml"/><Relationship Id="rId15" Type="http://schemas.openxmlformats.org/officeDocument/2006/relationships/tags" Target="../tags/tag315.xml"/><Relationship Id="rId14" Type="http://schemas.openxmlformats.org/officeDocument/2006/relationships/tags" Target="../tags/tag314.xml"/><Relationship Id="rId13" Type="http://schemas.openxmlformats.org/officeDocument/2006/relationships/tags" Target="../tags/tag313.xml"/><Relationship Id="rId12" Type="http://schemas.openxmlformats.org/officeDocument/2006/relationships/tags" Target="../tags/tag312.xml"/><Relationship Id="rId11" Type="http://schemas.openxmlformats.org/officeDocument/2006/relationships/tags" Target="../tags/tag311.xml"/><Relationship Id="rId10" Type="http://schemas.openxmlformats.org/officeDocument/2006/relationships/tags" Target="../tags/tag310.xml"/><Relationship Id="rId1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320.xml"/><Relationship Id="rId5" Type="http://schemas.openxmlformats.org/officeDocument/2006/relationships/image" Target="../media/image20.png"/><Relationship Id="rId4" Type="http://schemas.openxmlformats.org/officeDocument/2006/relationships/tags" Target="../tags/tag319.xml"/><Relationship Id="rId3" Type="http://schemas.openxmlformats.org/officeDocument/2006/relationships/tags" Target="../tags/tag318.xml"/><Relationship Id="rId2" Type="http://schemas.openxmlformats.org/officeDocument/2006/relationships/tags" Target="../tags/tag317.xml"/><Relationship Id="rId1" Type="http://schemas.openxmlformats.org/officeDocument/2006/relationships/tags" Target="../tags/tag316.xml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325.xml"/><Relationship Id="rId5" Type="http://schemas.openxmlformats.org/officeDocument/2006/relationships/image" Target="../media/image21.png"/><Relationship Id="rId4" Type="http://schemas.openxmlformats.org/officeDocument/2006/relationships/tags" Target="../tags/tag324.xml"/><Relationship Id="rId3" Type="http://schemas.openxmlformats.org/officeDocument/2006/relationships/tags" Target="../tags/tag323.xml"/><Relationship Id="rId2" Type="http://schemas.openxmlformats.org/officeDocument/2006/relationships/tags" Target="../tags/tag322.xml"/><Relationship Id="rId1" Type="http://schemas.openxmlformats.org/officeDocument/2006/relationships/tags" Target="../tags/tag321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332.xml"/><Relationship Id="rId8" Type="http://schemas.openxmlformats.org/officeDocument/2006/relationships/tags" Target="../tags/tag331.xml"/><Relationship Id="rId7" Type="http://schemas.openxmlformats.org/officeDocument/2006/relationships/tags" Target="../tags/tag330.xml"/><Relationship Id="rId6" Type="http://schemas.openxmlformats.org/officeDocument/2006/relationships/tags" Target="../tags/tag329.xml"/><Relationship Id="rId5" Type="http://schemas.openxmlformats.org/officeDocument/2006/relationships/tags" Target="../tags/tag328.xml"/><Relationship Id="rId4" Type="http://schemas.openxmlformats.org/officeDocument/2006/relationships/image" Target="../media/image2.jpeg"/><Relationship Id="rId3" Type="http://schemas.openxmlformats.org/officeDocument/2006/relationships/tags" Target="../tags/tag327.xml"/><Relationship Id="rId25" Type="http://schemas.openxmlformats.org/officeDocument/2006/relationships/slideLayout" Target="../slideLayouts/slideLayout13.xml"/><Relationship Id="rId24" Type="http://schemas.openxmlformats.org/officeDocument/2006/relationships/tags" Target="../tags/tag347.xml"/><Relationship Id="rId23" Type="http://schemas.openxmlformats.org/officeDocument/2006/relationships/tags" Target="../tags/tag346.xml"/><Relationship Id="rId22" Type="http://schemas.openxmlformats.org/officeDocument/2006/relationships/tags" Target="../tags/tag345.xml"/><Relationship Id="rId21" Type="http://schemas.openxmlformats.org/officeDocument/2006/relationships/tags" Target="../tags/tag344.xml"/><Relationship Id="rId20" Type="http://schemas.openxmlformats.org/officeDocument/2006/relationships/tags" Target="../tags/tag343.xml"/><Relationship Id="rId2" Type="http://schemas.openxmlformats.org/officeDocument/2006/relationships/image" Target="../media/image1.jpeg"/><Relationship Id="rId19" Type="http://schemas.openxmlformats.org/officeDocument/2006/relationships/tags" Target="../tags/tag342.xml"/><Relationship Id="rId18" Type="http://schemas.openxmlformats.org/officeDocument/2006/relationships/tags" Target="../tags/tag341.xml"/><Relationship Id="rId17" Type="http://schemas.openxmlformats.org/officeDocument/2006/relationships/tags" Target="../tags/tag340.xml"/><Relationship Id="rId16" Type="http://schemas.openxmlformats.org/officeDocument/2006/relationships/tags" Target="../tags/tag339.xml"/><Relationship Id="rId15" Type="http://schemas.openxmlformats.org/officeDocument/2006/relationships/tags" Target="../tags/tag338.xml"/><Relationship Id="rId14" Type="http://schemas.openxmlformats.org/officeDocument/2006/relationships/tags" Target="../tags/tag337.xml"/><Relationship Id="rId13" Type="http://schemas.openxmlformats.org/officeDocument/2006/relationships/tags" Target="../tags/tag336.xml"/><Relationship Id="rId12" Type="http://schemas.openxmlformats.org/officeDocument/2006/relationships/tags" Target="../tags/tag335.xml"/><Relationship Id="rId11" Type="http://schemas.openxmlformats.org/officeDocument/2006/relationships/tags" Target="../tags/tag334.xml"/><Relationship Id="rId10" Type="http://schemas.openxmlformats.org/officeDocument/2006/relationships/tags" Target="../tags/tag333.xml"/><Relationship Id="rId1" Type="http://schemas.openxmlformats.org/officeDocument/2006/relationships/tags" Target="../tags/tag326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tags" Target="../tags/tag156.xml"/><Relationship Id="rId2" Type="http://schemas.openxmlformats.org/officeDocument/2006/relationships/tags" Target="../tags/tag155.xml"/><Relationship Id="rId16" Type="http://schemas.openxmlformats.org/officeDocument/2006/relationships/slideLayout" Target="../slideLayouts/slideLayout13.xml"/><Relationship Id="rId15" Type="http://schemas.openxmlformats.org/officeDocument/2006/relationships/tags" Target="../tags/tag168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173.xml"/><Relationship Id="rId5" Type="http://schemas.openxmlformats.org/officeDocument/2006/relationships/image" Target="../media/image3.png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" Type="http://schemas.openxmlformats.org/officeDocument/2006/relationships/tags" Target="../tags/tag169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178.xml"/><Relationship Id="rId5" Type="http://schemas.openxmlformats.org/officeDocument/2006/relationships/image" Target="../media/image4.png"/><Relationship Id="rId4" Type="http://schemas.openxmlformats.org/officeDocument/2006/relationships/tags" Target="../tags/tag177.xml"/><Relationship Id="rId3" Type="http://schemas.openxmlformats.org/officeDocument/2006/relationships/tags" Target="../tags/tag176.xml"/><Relationship Id="rId2" Type="http://schemas.openxmlformats.org/officeDocument/2006/relationships/tags" Target="../tags/tag175.xml"/><Relationship Id="rId1" Type="http://schemas.openxmlformats.org/officeDocument/2006/relationships/tags" Target="../tags/tag17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18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tags" Target="../tags/tag182.xml"/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tags" Target="../tags/tag179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tags" Target="../tags/tag190.xml"/><Relationship Id="rId7" Type="http://schemas.openxmlformats.org/officeDocument/2006/relationships/tags" Target="../tags/tag189.xml"/><Relationship Id="rId6" Type="http://schemas.openxmlformats.org/officeDocument/2006/relationships/tags" Target="../tags/tag188.xml"/><Relationship Id="rId5" Type="http://schemas.openxmlformats.org/officeDocument/2006/relationships/tags" Target="../tags/tag187.xml"/><Relationship Id="rId4" Type="http://schemas.openxmlformats.org/officeDocument/2006/relationships/tags" Target="../tags/tag186.xml"/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6" Type="http://schemas.openxmlformats.org/officeDocument/2006/relationships/slideLayout" Target="../slideLayouts/slideLayout13.xml"/><Relationship Id="rId15" Type="http://schemas.openxmlformats.org/officeDocument/2006/relationships/tags" Target="../tags/tag197.xml"/><Relationship Id="rId14" Type="http://schemas.openxmlformats.org/officeDocument/2006/relationships/tags" Target="../tags/tag196.xml"/><Relationship Id="rId13" Type="http://schemas.openxmlformats.org/officeDocument/2006/relationships/tags" Target="../tags/tag195.xml"/><Relationship Id="rId12" Type="http://schemas.openxmlformats.org/officeDocument/2006/relationships/tags" Target="../tags/tag194.xml"/><Relationship Id="rId11" Type="http://schemas.openxmlformats.org/officeDocument/2006/relationships/tags" Target="../tags/tag193.xml"/><Relationship Id="rId10" Type="http://schemas.openxmlformats.org/officeDocument/2006/relationships/tags" Target="../tags/tag192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03.xml"/><Relationship Id="rId6" Type="http://schemas.openxmlformats.org/officeDocument/2006/relationships/image" Target="../media/image7.png"/><Relationship Id="rId5" Type="http://schemas.openxmlformats.org/officeDocument/2006/relationships/tags" Target="../tags/tag202.xml"/><Relationship Id="rId4" Type="http://schemas.openxmlformats.org/officeDocument/2006/relationships/tags" Target="../tags/tag201.xml"/><Relationship Id="rId3" Type="http://schemas.openxmlformats.org/officeDocument/2006/relationships/tags" Target="../tags/tag200.xml"/><Relationship Id="rId2" Type="http://schemas.openxmlformats.org/officeDocument/2006/relationships/tags" Target="../tags/tag199.xml"/><Relationship Id="rId1" Type="http://schemas.openxmlformats.org/officeDocument/2006/relationships/tags" Target="../tags/tag198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13.xml"/><Relationship Id="rId7" Type="http://schemas.openxmlformats.org/officeDocument/2006/relationships/tags" Target="../tags/tag209.xml"/><Relationship Id="rId6" Type="http://schemas.openxmlformats.org/officeDocument/2006/relationships/image" Target="../media/image8.png"/><Relationship Id="rId5" Type="http://schemas.openxmlformats.org/officeDocument/2006/relationships/tags" Target="../tags/tag208.xml"/><Relationship Id="rId4" Type="http://schemas.openxmlformats.org/officeDocument/2006/relationships/tags" Target="../tags/tag207.xml"/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" Type="http://schemas.openxmlformats.org/officeDocument/2006/relationships/tags" Target="../tags/tag20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D:\工作文件\临时素材\VCG211300318568.jpgVCG211300318568"/>
          <p:cNvPicPr>
            <a:picLocks noChangeAspect="1"/>
          </p:cNvPicPr>
          <p:nvPr/>
        </p:nvPicPr>
        <p:blipFill>
          <a:blip r:embed="rId1">
            <a:grayscl/>
            <a:lum bright="6000"/>
          </a:blip>
          <a:srcRect b="25872"/>
          <a:stretch>
            <a:fillRect/>
          </a:stretch>
        </p:blipFill>
        <p:spPr>
          <a:xfrm>
            <a:off x="2087245" y="1309370"/>
            <a:ext cx="8572500" cy="423545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790575" y="4171950"/>
            <a:ext cx="1542415" cy="3727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pic>
        <p:nvPicPr>
          <p:cNvPr id="8" name="图片 7" descr="VCG211286702837"/>
          <p:cNvPicPr>
            <a:picLocks noChangeAspect="1"/>
          </p:cNvPicPr>
          <p:nvPr/>
        </p:nvPicPr>
        <p:blipFill>
          <a:blip r:embed="rId3">
            <a:lum bright="12000"/>
          </a:blip>
          <a:srcRect l="56162"/>
          <a:stretch>
            <a:fillRect/>
          </a:stretch>
        </p:blipFill>
        <p:spPr>
          <a:xfrm flipH="1">
            <a:off x="11036935" y="1302385"/>
            <a:ext cx="1159510" cy="4232275"/>
          </a:xfrm>
          <a:prstGeom prst="rect">
            <a:avLst/>
          </a:prstGeom>
        </p:spPr>
      </p:pic>
      <p:grpSp>
        <p:nvGrpSpPr>
          <p:cNvPr id="33" name="组合 32"/>
          <p:cNvGrpSpPr/>
          <p:nvPr/>
        </p:nvGrpSpPr>
        <p:grpSpPr>
          <a:xfrm>
            <a:off x="668655" y="2011680"/>
            <a:ext cx="5327650" cy="1348105"/>
            <a:chOff x="1458" y="3744"/>
            <a:chExt cx="8390" cy="2123"/>
          </a:xfrm>
        </p:grpSpPr>
        <p:sp>
          <p:nvSpPr>
            <p:cNvPr id="34" name="文本框 33"/>
            <p:cNvSpPr txBox="1"/>
            <p:nvPr>
              <p:custDataLst>
                <p:tags r:id="rId4"/>
              </p:custDataLst>
            </p:nvPr>
          </p:nvSpPr>
          <p:spPr>
            <a:xfrm>
              <a:off x="1458" y="4754"/>
              <a:ext cx="8390" cy="1113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l" fontAlgn="auto">
                <a:lnSpc>
                  <a:spcPct val="100000"/>
                </a:lnSpc>
                <a:spcAft>
                  <a:spcPts val="1200"/>
                </a:spcAft>
                <a:defRPr/>
              </a:pPr>
              <a:r>
                <a:rPr kumimoji="1" lang="zh-CN" altLang="en-US" sz="4000" dirty="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 Medium" panose="00000600000000000000" charset="-122"/>
                  <a:sym typeface="+mn-ea"/>
                </a:rPr>
                <a:t>恶意代码分析</a:t>
              </a:r>
              <a:r>
                <a:rPr kumimoji="1" lang="zh-CN" altLang="en-US" sz="4000" dirty="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 Medium" panose="00000600000000000000" charset="-122"/>
                  <a:sym typeface="+mn-ea"/>
                </a:rPr>
                <a:t>与防治</a:t>
              </a:r>
              <a:endParaRPr kumimoji="1" lang="zh-CN" altLang="en-US" sz="4000" dirty="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panose="00000600000000000000" charset="-122"/>
                <a:sym typeface="+mn-ea"/>
              </a:endParaRPr>
            </a:p>
          </p:txBody>
        </p:sp>
        <p:cxnSp>
          <p:nvCxnSpPr>
            <p:cNvPr id="35" name="直接连接符 34"/>
            <p:cNvCxnSpPr/>
            <p:nvPr>
              <p:custDataLst>
                <p:tags r:id="rId5"/>
              </p:custDataLst>
            </p:nvPr>
          </p:nvCxnSpPr>
          <p:spPr>
            <a:xfrm>
              <a:off x="1653" y="3744"/>
              <a:ext cx="675" cy="0"/>
            </a:xfrm>
            <a:prstGeom prst="line">
              <a:avLst/>
            </a:prstGeom>
            <a:ln w="50800">
              <a:solidFill>
                <a:schemeClr val="dk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文本框 40"/>
          <p:cNvSpPr txBox="1"/>
          <p:nvPr>
            <p:custDataLst>
              <p:tags r:id="rId6"/>
            </p:custDataLst>
          </p:nvPr>
        </p:nvSpPr>
        <p:spPr>
          <a:xfrm>
            <a:off x="847725" y="4204970"/>
            <a:ext cx="1427480" cy="3067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1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  <a:cs typeface="MiSans Medium" panose="00000600000000000000" charset="-122"/>
                <a:sym typeface="+mn-ea"/>
              </a:rPr>
              <a:t>汇报人：苗</a:t>
            </a:r>
            <a:r>
              <a:rPr lang="zh-CN" altLang="en-US" sz="1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  <a:cs typeface="MiSans Medium" panose="00000600000000000000" charset="-122"/>
                <a:sym typeface="+mn-ea"/>
              </a:rPr>
              <a:t>发生</a:t>
            </a:r>
            <a:endParaRPr lang="zh-CN" altLang="en-US" sz="1400">
              <a:solidFill>
                <a:schemeClr val="lt1"/>
              </a:solidFill>
              <a:latin typeface="MiSans Bold" panose="00000800000000000000" charset="-122"/>
              <a:ea typeface="MiSans Bold" panose="00000800000000000000" charset="-122"/>
              <a:cs typeface="MiSans Medium" panose="00000600000000000000" charset="-122"/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-141605" y="5356860"/>
            <a:ext cx="5314315" cy="16916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52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EXPERIMENT </a:t>
            </a:r>
            <a:endParaRPr lang="en-US" altLang="zh-CN" sz="52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  <a:p>
            <a:r>
              <a:rPr lang="en-US" altLang="zh-CN" sz="52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SHOW</a:t>
            </a:r>
            <a:endParaRPr lang="en-US" altLang="zh-CN" sz="52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cxnSp>
        <p:nvCxnSpPr>
          <p:cNvPr id="58" name="直接连接符 57"/>
          <p:cNvCxnSpPr/>
          <p:nvPr>
            <p:custDataLst>
              <p:tags r:id="rId8"/>
            </p:custDataLst>
          </p:nvPr>
        </p:nvCxnSpPr>
        <p:spPr>
          <a:xfrm flipH="1">
            <a:off x="790575" y="4951730"/>
            <a:ext cx="0" cy="160655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>
            <p:custDataLst>
              <p:tags r:id="rId9"/>
            </p:custDataLst>
          </p:nvPr>
        </p:nvCxnSpPr>
        <p:spPr>
          <a:xfrm flipH="1">
            <a:off x="790575" y="4726305"/>
            <a:ext cx="0" cy="160655"/>
          </a:xfrm>
          <a:prstGeom prst="line">
            <a:avLst/>
          </a:prstGeom>
          <a:ln w="12700">
            <a:solidFill>
              <a:schemeClr val="dk1">
                <a:lumMod val="50000"/>
                <a:lumOff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>
            <p:custDataLst>
              <p:tags r:id="rId10"/>
            </p:custDataLst>
          </p:nvPr>
        </p:nvSpPr>
        <p:spPr>
          <a:xfrm>
            <a:off x="4443095" y="5960110"/>
            <a:ext cx="7748905" cy="89789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cxnSp>
        <p:nvCxnSpPr>
          <p:cNvPr id="3" name="直接连接符 2"/>
          <p:cNvCxnSpPr/>
          <p:nvPr>
            <p:custDataLst>
              <p:tags r:id="rId11"/>
            </p:custDataLst>
          </p:nvPr>
        </p:nvCxnSpPr>
        <p:spPr>
          <a:xfrm>
            <a:off x="5193030" y="6639560"/>
            <a:ext cx="5313680" cy="0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>
            <p:custDataLst>
              <p:tags r:id="rId12"/>
            </p:custDataLst>
          </p:nvPr>
        </p:nvCxnSpPr>
        <p:spPr>
          <a:xfrm flipV="1">
            <a:off x="10379075" y="6445885"/>
            <a:ext cx="483235" cy="3175"/>
          </a:xfrm>
          <a:prstGeom prst="line">
            <a:avLst/>
          </a:prstGeom>
          <a:ln w="12700">
            <a:solidFill>
              <a:schemeClr val="lt1">
                <a:lumMod val="50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>
            <p:custDataLst>
              <p:tags r:id="rId13"/>
            </p:custDataLst>
          </p:nvPr>
        </p:nvSpPr>
        <p:spPr>
          <a:xfrm>
            <a:off x="9726930" y="6226810"/>
            <a:ext cx="1787525" cy="422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14"/>
            </p:custDataLst>
          </p:nvPr>
        </p:nvSpPr>
        <p:spPr>
          <a:xfrm>
            <a:off x="9967595" y="6313170"/>
            <a:ext cx="130619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>
                <a:solidFill>
                  <a:schemeClr val="lt1">
                    <a:lumMod val="50000"/>
                  </a:schemeClr>
                </a:solidFill>
                <a:latin typeface="MiSans Medium" panose="00000600000000000000" charset="-122"/>
                <a:ea typeface="MiSans Medium" panose="00000600000000000000" charset="-122"/>
                <a:cs typeface="MiSans" panose="00000500000000000000" charset="-122"/>
                <a:sym typeface="+mn-ea"/>
              </a:rPr>
              <a:t>制作人：</a:t>
            </a:r>
            <a:r>
              <a:rPr lang="zh-CN" altLang="en-US" sz="1200">
                <a:solidFill>
                  <a:schemeClr val="lt1">
                    <a:lumMod val="50000"/>
                  </a:schemeClr>
                </a:solidFill>
                <a:latin typeface="MiSans Medium" panose="00000600000000000000" charset="-122"/>
                <a:ea typeface="MiSans Medium" panose="00000600000000000000" charset="-122"/>
                <a:cs typeface="MiSans" panose="00000500000000000000" charset="-122"/>
                <a:sym typeface="+mn-ea"/>
              </a:rPr>
              <a:t>周延霖</a:t>
            </a:r>
            <a:endParaRPr lang="zh-CN" altLang="en-US" sz="1200">
              <a:solidFill>
                <a:schemeClr val="lt1">
                  <a:lumMod val="50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" panose="00000500000000000000" charset="-122"/>
              <a:sym typeface="+mn-ea"/>
            </a:endParaRPr>
          </a:p>
        </p:txBody>
      </p:sp>
      <p:sp>
        <p:nvSpPr>
          <p:cNvPr id="29" name="矩形 28"/>
          <p:cNvSpPr/>
          <p:nvPr>
            <p:custDataLst>
              <p:tags r:id="rId15"/>
            </p:custDataLst>
          </p:nvPr>
        </p:nvSpPr>
        <p:spPr>
          <a:xfrm>
            <a:off x="11505565" y="6223000"/>
            <a:ext cx="686435" cy="4260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16"/>
            </p:custDataLst>
          </p:nvPr>
        </p:nvSpPr>
        <p:spPr>
          <a:xfrm>
            <a:off x="781685" y="-4127"/>
            <a:ext cx="2093595" cy="5829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12" name="等腰三角形 11"/>
          <p:cNvSpPr/>
          <p:nvPr>
            <p:custDataLst>
              <p:tags r:id="rId17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 Medium" panose="00000600000000000000" charset="-122"/>
            </a:endParaRPr>
          </a:p>
        </p:txBody>
      </p:sp>
      <p:sp>
        <p:nvSpPr>
          <p:cNvPr id="14" name="矩形 13"/>
          <p:cNvSpPr/>
          <p:nvPr>
            <p:custDataLst>
              <p:tags r:id="rId18"/>
            </p:custDataLst>
          </p:nvPr>
        </p:nvSpPr>
        <p:spPr>
          <a:xfrm>
            <a:off x="-7937" y="-5397"/>
            <a:ext cx="791845" cy="5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18" name="椭圆 17"/>
            <p:cNvSpPr/>
            <p:nvPr>
              <p:custDataLst>
                <p:tags r:id="rId19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panose="00000600000000000000" charset="-122"/>
              </a:endParaRPr>
            </a:p>
          </p:txBody>
        </p:sp>
        <p:cxnSp>
          <p:nvCxnSpPr>
            <p:cNvPr id="19" name="直接连接符 18"/>
            <p:cNvCxnSpPr/>
            <p:nvPr>
              <p:custDataLst>
                <p:tags r:id="rId20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panose="00000600000000000000" charset="-122"/>
                <a:ea typeface="MiSans Medium" panose="00000600000000000000" charset="-122"/>
                <a:cs typeface="MiSans Medium" panose="00000600000000000000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65000"/>
                    </a:schemeClr>
                  </a:solidFill>
                  <a:latin typeface="MiSans Medium" panose="00000600000000000000" charset="-122"/>
                  <a:ea typeface="MiSans Medium" panose="00000600000000000000" charset="-122"/>
                  <a:cs typeface="MiSans Medium" panose="00000600000000000000" charset="-122"/>
                </a:rPr>
                <a:t>2022/10/17</a:t>
              </a:r>
              <a:endParaRPr lang="en-US" altLang="zh-CN" sz="1000" b="1">
                <a:solidFill>
                  <a:schemeClr val="bg1">
                    <a:lumMod val="65000"/>
                  </a:schemeClr>
                </a:solidFill>
                <a:latin typeface="MiSans Medium" panose="00000600000000000000" charset="-122"/>
                <a:ea typeface="MiSans Medium" panose="00000600000000000000" charset="-122"/>
                <a:cs typeface="MiSans Medium" panose="00000600000000000000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667385" y="3286760"/>
            <a:ext cx="3495040" cy="7067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 fontAlgn="auto">
              <a:lnSpc>
                <a:spcPct val="100000"/>
              </a:lnSpc>
              <a:spcAft>
                <a:spcPts val="1200"/>
              </a:spcAft>
              <a:defRPr/>
            </a:pPr>
            <a:r>
              <a:rPr kumimoji="1" lang="en-US" altLang="zh-CN" sz="4000" dirty="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lt"/>
              </a:rPr>
              <a:t>Lab2</a:t>
            </a:r>
            <a:r>
              <a:rPr kumimoji="1" lang="zh-CN" altLang="en-US" sz="4000" dirty="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lt"/>
              </a:rPr>
              <a:t>实验展示</a:t>
            </a:r>
            <a:endParaRPr kumimoji="1" lang="zh-CN" altLang="en-US" sz="4000" dirty="0">
              <a:solidFill>
                <a:schemeClr val="accent1"/>
              </a:solidFill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  <a:sym typeface="+mn-lt"/>
            </a:endParaRPr>
          </a:p>
        </p:txBody>
      </p:sp>
    </p:spTree>
    <p:custDataLst>
      <p:tags r:id="rId2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51" name="直接连接符 50"/>
          <p:cNvCxnSpPr/>
          <p:nvPr/>
        </p:nvCxnSpPr>
        <p:spPr>
          <a:xfrm>
            <a:off x="493395" y="1544320"/>
            <a:ext cx="1122426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4552950" y="1360170"/>
            <a:ext cx="3074670" cy="368300"/>
            <a:chOff x="7512" y="8073"/>
            <a:chExt cx="4842" cy="580"/>
          </a:xfrm>
        </p:grpSpPr>
        <p:grpSp>
          <p:nvGrpSpPr>
            <p:cNvPr id="27" name="组合 26"/>
            <p:cNvGrpSpPr/>
            <p:nvPr/>
          </p:nvGrpSpPr>
          <p:grpSpPr>
            <a:xfrm>
              <a:off x="7512" y="8119"/>
              <a:ext cx="4842" cy="488"/>
              <a:chOff x="7396" y="8119"/>
              <a:chExt cx="4842" cy="488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7396" y="8119"/>
                <a:ext cx="4843" cy="48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 altLang="zh-CN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29" name="矩形 28"/>
              <p:cNvSpPr/>
              <p:nvPr>
                <p:custDataLst>
                  <p:tags r:id="rId1"/>
                </p:custDataLst>
              </p:nvPr>
            </p:nvSpPr>
            <p:spPr>
              <a:xfrm flipV="1">
                <a:off x="7396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30" name="矩形 29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2108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sp>
          <p:nvSpPr>
            <p:cNvPr id="31" name="文本框 30"/>
            <p:cNvSpPr txBox="1"/>
            <p:nvPr>
              <p:custDataLst>
                <p:tags r:id="rId3"/>
              </p:custDataLst>
            </p:nvPr>
          </p:nvSpPr>
          <p:spPr>
            <a:xfrm>
              <a:off x="7965" y="8073"/>
              <a:ext cx="393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 fontAlgn="ctr">
                <a:buClrTx/>
                <a:buSzTx/>
                <a:buFontTx/>
              </a:pPr>
              <a:r>
                <a:rPr lang="en-US" altLang="zh-CN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yara</a:t>
              </a:r>
              <a:r>
                <a:rPr lang="zh-CN" altLang="en-US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规则</a:t>
              </a:r>
              <a:endParaRPr lang="zh-CN" altLang="en-US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3" name="矩形 2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38" name="矩形 37"/>
            <p:cNvSpPr/>
            <p:nvPr>
              <p:custDataLst>
                <p:tags r:id="rId4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42" name="矩形 41"/>
            <p:cNvSpPr/>
            <p:nvPr>
              <p:custDataLst>
                <p:tags r:id="rId5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50" name="等腰三角形 49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52" name="文本框 51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02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Lab01-02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pic>
        <p:nvPicPr>
          <p:cNvPr id="5" name="图片 4" descr="截屏2022-10-15 15.37.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3235" y="1822450"/>
            <a:ext cx="8674100" cy="472440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" name="图片 26" descr="D:\工作文件\临时素材\VCG211300318568.jpgVCG211300318568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16830" t="1076" r="6271" b="34199"/>
          <a:stretch>
            <a:fillRect/>
          </a:stretch>
        </p:blipFill>
        <p:spPr>
          <a:xfrm flipH="1">
            <a:off x="-52705" y="22225"/>
            <a:ext cx="12245340" cy="6836410"/>
          </a:xfrm>
          <a:prstGeom prst="rect">
            <a:avLst/>
          </a:prstGeom>
        </p:spPr>
      </p:pic>
      <p:cxnSp>
        <p:nvCxnSpPr>
          <p:cNvPr id="68" name="直接连接符 67"/>
          <p:cNvCxnSpPr/>
          <p:nvPr>
            <p:custDataLst>
              <p:tags r:id="rId2"/>
            </p:custDataLst>
          </p:nvPr>
        </p:nvCxnSpPr>
        <p:spPr>
          <a:xfrm>
            <a:off x="1345565" y="-718820"/>
            <a:ext cx="160655" cy="160655"/>
          </a:xfrm>
          <a:prstGeom prst="line">
            <a:avLst/>
          </a:prstGeom>
          <a:ln w="19050" cap="rnd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5356860" y="5038090"/>
            <a:ext cx="6835140" cy="18205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10126980" y="6224905"/>
            <a:ext cx="1787525" cy="422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cxnSp>
        <p:nvCxnSpPr>
          <p:cNvPr id="5" name="直接连接符 4"/>
          <p:cNvCxnSpPr/>
          <p:nvPr>
            <p:custDataLst>
              <p:tags r:id="rId5"/>
            </p:custDataLst>
          </p:nvPr>
        </p:nvCxnSpPr>
        <p:spPr>
          <a:xfrm>
            <a:off x="5619115" y="6640195"/>
            <a:ext cx="4887595" cy="0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10173335" y="6323965"/>
            <a:ext cx="17843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>
                <a:solidFill>
                  <a:schemeClr val="lt1">
                    <a:lumMod val="50000"/>
                  </a:schemeClr>
                </a:solidFill>
                <a:latin typeface="MiSans Medium" panose="00000600000000000000" charset="-122"/>
                <a:ea typeface="MiSans Medium" panose="00000600000000000000" charset="-122"/>
                <a:cs typeface="MiSans" panose="00000500000000000000" charset="-122"/>
                <a:sym typeface="+mn-ea"/>
              </a:rPr>
              <a:t>Continue</a:t>
            </a:r>
            <a:endParaRPr lang="en-US" altLang="zh-CN" sz="1200">
              <a:solidFill>
                <a:schemeClr val="lt1">
                  <a:lumMod val="50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" panose="00000500000000000000" charset="-122"/>
              <a:sym typeface="+mn-ea"/>
            </a:endParaRPr>
          </a:p>
        </p:txBody>
      </p:sp>
      <p:cxnSp>
        <p:nvCxnSpPr>
          <p:cNvPr id="69" name="直接连接符 68"/>
          <p:cNvCxnSpPr/>
          <p:nvPr>
            <p:custDataLst>
              <p:tags r:id="rId7"/>
            </p:custDataLst>
          </p:nvPr>
        </p:nvCxnSpPr>
        <p:spPr>
          <a:xfrm flipV="1">
            <a:off x="11230610" y="6460490"/>
            <a:ext cx="483235" cy="3175"/>
          </a:xfrm>
          <a:prstGeom prst="line">
            <a:avLst/>
          </a:prstGeom>
          <a:ln w="12700">
            <a:solidFill>
              <a:schemeClr val="lt1">
                <a:lumMod val="50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>
            <p:custDataLst>
              <p:tags r:id="rId8"/>
            </p:custDataLst>
          </p:nvPr>
        </p:nvSpPr>
        <p:spPr>
          <a:xfrm>
            <a:off x="11914505" y="5037455"/>
            <a:ext cx="278130" cy="18211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950210" y="2604135"/>
            <a:ext cx="8010525" cy="1506855"/>
            <a:chOff x="1087" y="5009"/>
            <a:chExt cx="12615" cy="2373"/>
          </a:xfrm>
        </p:grpSpPr>
        <p:sp>
          <p:nvSpPr>
            <p:cNvPr id="13" name="文本框 12"/>
            <p:cNvSpPr txBox="1"/>
            <p:nvPr/>
          </p:nvSpPr>
          <p:spPr>
            <a:xfrm>
              <a:off x="3531" y="5469"/>
              <a:ext cx="10171" cy="145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5400"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Lab01-03</a:t>
              </a:r>
              <a:endParaRPr lang="en-US" altLang="zh-CN" sz="5400"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087" y="5009"/>
              <a:ext cx="3811" cy="2373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92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03</a:t>
              </a:r>
              <a:endParaRPr lang="en-US" altLang="zh-CN" sz="92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-148590" y="4888865"/>
            <a:ext cx="7448550" cy="224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7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LAB </a:t>
            </a:r>
            <a:endParaRPr lang="en-US" altLang="zh-CN" sz="7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  <a:p>
            <a:r>
              <a:rPr lang="en-US" altLang="zh-CN" sz="7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SHOW</a:t>
            </a:r>
            <a:endParaRPr lang="en-US" altLang="zh-CN" sz="7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10"/>
            </p:custDataLst>
          </p:nvPr>
        </p:nvSpPr>
        <p:spPr>
          <a:xfrm>
            <a:off x="734060" y="-4127"/>
            <a:ext cx="2093595" cy="5829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8" name="等腰三角形 7"/>
          <p:cNvSpPr/>
          <p:nvPr>
            <p:custDataLst>
              <p:tags r:id="rId11"/>
            </p:custDataLst>
          </p:nvPr>
        </p:nvSpPr>
        <p:spPr>
          <a:xfrm rot="10800000">
            <a:off x="2584450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 Medium" panose="00000600000000000000" charset="-122"/>
            </a:endParaRPr>
          </a:p>
        </p:txBody>
      </p:sp>
      <p:sp>
        <p:nvSpPr>
          <p:cNvPr id="18" name="矩形 17"/>
          <p:cNvSpPr/>
          <p:nvPr>
            <p:custDataLst>
              <p:tags r:id="rId12"/>
            </p:custDataLst>
          </p:nvPr>
        </p:nvSpPr>
        <p:spPr>
          <a:xfrm>
            <a:off x="-55562" y="-5397"/>
            <a:ext cx="791845" cy="5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34950" y="177483"/>
            <a:ext cx="210820" cy="210820"/>
            <a:chOff x="9686" y="7639"/>
            <a:chExt cx="276" cy="276"/>
          </a:xfrm>
        </p:grpSpPr>
        <p:sp>
          <p:nvSpPr>
            <p:cNvPr id="22" name="椭圆 21"/>
            <p:cNvSpPr/>
            <p:nvPr>
              <p:custDataLst>
                <p:tags r:id="rId13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panose="00000600000000000000" charset="-122"/>
              </a:endParaRPr>
            </a:p>
          </p:txBody>
        </p:sp>
        <p:cxnSp>
          <p:nvCxnSpPr>
            <p:cNvPr id="23" name="直接连接符 22"/>
            <p:cNvCxnSpPr/>
            <p:nvPr>
              <p:custDataLst>
                <p:tags r:id="rId14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5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83870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文件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分析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03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Lab01-03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19785" y="2753995"/>
            <a:ext cx="2942590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这个文件的分析是本次实验中最难的部分，首先将`Lab01-03.exe`文件放入`IDA pro`工具中，在其中通过跳转到字符串的界面可以得到如右图所示的图片，明显的可以观察到其字符串是一堆乱码，所以大概率是加壳文件，所以首先对其进行所加的壳的</a:t>
            </a:r>
            <a:r>
              <a:rPr lang="zh-CN" altLang="en-US"/>
              <a:t>分析</a:t>
            </a:r>
            <a:endParaRPr lang="zh-CN" altLang="en-US"/>
          </a:p>
        </p:txBody>
      </p:sp>
      <p:pic>
        <p:nvPicPr>
          <p:cNvPr id="5" name="图片 4" descr="/private/var/folders/3g/0qh1978d1klcf1y3cxll683r0000gn/T/com.kingsoft.wpsoffice.mac/picturecompress_20221015154114/output_1.pngoutput_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8785" y="1963420"/>
            <a:ext cx="7077075" cy="442341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83870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FSG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壳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03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Lab01-03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500" y="1840230"/>
            <a:ext cx="7132955" cy="46888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671560" y="2753995"/>
            <a:ext cx="2328545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很明显这个文件的加壳程度比第二个文件还要强，根本看不出来什么信息，为了确定这个文件究竟加的是什么壳，运行`PEiD`工具进行确认，它将加壳器标识为`FSG 1.0- &gt; dulek /xt`，如</a:t>
            </a:r>
            <a:r>
              <a:rPr lang="zh-CN" altLang="en-US"/>
              <a:t>左图所示</a:t>
            </a:r>
            <a:endParaRPr lang="zh-CN" altLang="en-US"/>
          </a:p>
        </p:txBody>
      </p:sp>
    </p:spTree>
    <p:custDataLst>
      <p:tags r:id="rId6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83870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脱壳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处理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03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Lab01-03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36295" y="2313940"/>
            <a:ext cx="10304780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所以这个部分的难点就是需要破解FSG壳，这个壳在当时笔者在实验一中就破解失败，通过书本上的分析可以知道，这一种壳是需要我们同学利用所学的知识去进行手动的去壳操作，但既然是要对其进行特征的分析，那么</a:t>
            </a:r>
            <a:r>
              <a:rPr lang="zh-CN" altLang="en-US"/>
              <a:t>就必须要去学习这种技术。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通过翻阅参考资料可以知道这一部分的内容是在书本的第18章进行讲授，所以对于手动脱壳需要结合书本和网络上的相关资料来一起进行，通过书本上可以了解到一般的手动脱壳都需要先查找到OEP，即加壳的入口地址，接下来是在此入口地址处进行脱壳或者是用工具来DUMP。</a:t>
            </a:r>
            <a:endParaRPr lang="zh-CN" altLang="en-US"/>
          </a:p>
        </p:txBody>
      </p:sp>
    </p:spTree>
    <p:custDataLst>
      <p:tags r:id="rId5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83870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脱壳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处理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03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Lab01-03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029335" y="3014345"/>
            <a:ext cx="145732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首先我们用OllyDBG打开此带壳程序，如</a:t>
            </a:r>
            <a:r>
              <a:rPr lang="zh-CN" altLang="en-US"/>
              <a:t>右图所示：</a:t>
            </a:r>
            <a:endParaRPr lang="zh-CN" altLang="en-US"/>
          </a:p>
        </p:txBody>
      </p:sp>
      <p:pic>
        <p:nvPicPr>
          <p:cNvPr id="5" name="图片 4" descr="截屏2022-10-15 10.23.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6330" y="1852930"/>
            <a:ext cx="7395845" cy="46228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81330" y="1052195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断点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设置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03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Lab01-03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9519285" y="2599055"/>
            <a:ext cx="1333500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接下来使用esp法，先f8两步，然后对esp下硬件断点，再f9运行到左图所示</a:t>
            </a:r>
            <a:r>
              <a:rPr lang="zh-CN" altLang="en-US"/>
              <a:t>界面</a:t>
            </a:r>
            <a:endParaRPr lang="zh-CN" altLang="en-US"/>
          </a:p>
        </p:txBody>
      </p:sp>
      <p:pic>
        <p:nvPicPr>
          <p:cNvPr id="5" name="图片 4" descr="截屏2022-10-15 10.24.3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140" y="1423670"/>
            <a:ext cx="8270240" cy="51689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83870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DUMP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操作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03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Lab01-03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27685" y="2322195"/>
            <a:ext cx="2540000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根据对fsg壳的经验，我们在断点往上翻，发现一个jmp,这里过去就应该是oep了，在此处f2打断点，再取消硬件断点。f9，执行到断点。在这里就是函数的OPE，用OllyDBG的插件OllyDump在这里进行脱壳即可，如右图</a:t>
            </a:r>
            <a:r>
              <a:rPr lang="zh-CN" altLang="en-US"/>
              <a:t>所示</a:t>
            </a:r>
            <a:endParaRPr lang="zh-CN" altLang="en-US"/>
          </a:p>
        </p:txBody>
      </p:sp>
      <p:pic>
        <p:nvPicPr>
          <p:cNvPr id="5" name="图片 4" descr="截屏2022-10-15 10.24.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7685" y="1150620"/>
            <a:ext cx="8595360" cy="53721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83870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特征分析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03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Lab01-03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205865" y="2898140"/>
            <a:ext cx="2875280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将其保存为`Lab01-03-unpacked.exe`文件，接下来将其放入`IDA pro`工具中，在其中通过跳转到字符串的界面可以得到如右图所示的图片，</a:t>
            </a:r>
            <a:r>
              <a:rPr lang="zh-CN" altLang="en-US">
                <a:sym typeface="+mn-ea"/>
              </a:rPr>
              <a:t>通过分析以上的相应的字符串，可以编写相应的yara规则</a:t>
            </a:r>
            <a:endParaRPr lang="zh-CN" altLang="en-US"/>
          </a:p>
        </p:txBody>
      </p:sp>
      <p:pic>
        <p:nvPicPr>
          <p:cNvPr id="5" name="图片 4" descr="截屏2022-10-15 10.24.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6150" y="2898140"/>
            <a:ext cx="6680200" cy="22479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83870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yara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规则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03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Lab01-03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pic>
        <p:nvPicPr>
          <p:cNvPr id="2" name="图片 1" descr="截屏2022-10-15 15.39.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8025" y="1776730"/>
            <a:ext cx="8255000" cy="47752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" name="文本框 26" descr="D:\工作文件\临时素材\VCG211300318568.jpgVCG211300318568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16830" t="1076" r="6271" b="34199"/>
          <a:stretch>
            <a:fillRect/>
          </a:stretch>
        </p:blipFill>
        <p:spPr>
          <a:xfrm>
            <a:off x="-53340" y="21590"/>
            <a:ext cx="12245340" cy="6836410"/>
          </a:xfrm>
          <a:prstGeom prst="rect">
            <a:avLst/>
          </a:prstGeom>
          <a:noFill/>
        </p:spPr>
      </p:pic>
      <p:grpSp>
        <p:nvGrpSpPr>
          <p:cNvPr id="5" name="组合 4"/>
          <p:cNvGrpSpPr/>
          <p:nvPr/>
        </p:nvGrpSpPr>
        <p:grpSpPr>
          <a:xfrm>
            <a:off x="4744085" y="2080260"/>
            <a:ext cx="2989580" cy="460375"/>
            <a:chOff x="4251" y="853"/>
            <a:chExt cx="4708" cy="725"/>
          </a:xfrm>
        </p:grpSpPr>
        <p:sp>
          <p:nvSpPr>
            <p:cNvPr id="7" name="矩形 6"/>
            <p:cNvSpPr/>
            <p:nvPr/>
          </p:nvSpPr>
          <p:spPr>
            <a:xfrm>
              <a:off x="4251" y="1059"/>
              <a:ext cx="313" cy="31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2"/>
              </p:custDataLst>
            </p:nvPr>
          </p:nvSpPr>
          <p:spPr>
            <a:xfrm>
              <a:off x="4771" y="853"/>
              <a:ext cx="418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400">
                  <a:solidFill>
                    <a:schemeClr val="tx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Lab01-01</a:t>
              </a:r>
              <a:endParaRPr lang="en-US" altLang="zh-CN" sz="2400">
                <a:solidFill>
                  <a:schemeClr val="tx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744085" y="909955"/>
            <a:ext cx="5300980" cy="829945"/>
            <a:chOff x="1914" y="3876"/>
            <a:chExt cx="8348" cy="1307"/>
          </a:xfrm>
        </p:grpSpPr>
        <p:sp>
          <p:nvSpPr>
            <p:cNvPr id="10" name="矩形 9"/>
            <p:cNvSpPr/>
            <p:nvPr/>
          </p:nvSpPr>
          <p:spPr>
            <a:xfrm>
              <a:off x="1914" y="4117"/>
              <a:ext cx="1311" cy="8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accent2"/>
                </a:solidFill>
                <a:cs typeface="MiSans" panose="00000500000000000000" charset="-122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3"/>
              </p:custDataLst>
            </p:nvPr>
          </p:nvSpPr>
          <p:spPr>
            <a:xfrm>
              <a:off x="3356" y="3876"/>
              <a:ext cx="6906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800">
                  <a:solidFill>
                    <a:schemeClr val="tx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Contents</a:t>
              </a:r>
              <a:endParaRPr lang="en-US" altLang="zh-CN" sz="4800">
                <a:solidFill>
                  <a:schemeClr val="tx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744085" y="2856865"/>
            <a:ext cx="2989580" cy="460375"/>
            <a:chOff x="4251" y="853"/>
            <a:chExt cx="4708" cy="725"/>
          </a:xfrm>
        </p:grpSpPr>
        <p:sp>
          <p:nvSpPr>
            <p:cNvPr id="13" name="矩形 12"/>
            <p:cNvSpPr/>
            <p:nvPr/>
          </p:nvSpPr>
          <p:spPr>
            <a:xfrm>
              <a:off x="4251" y="1059"/>
              <a:ext cx="313" cy="31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4"/>
              </p:custDataLst>
            </p:nvPr>
          </p:nvSpPr>
          <p:spPr>
            <a:xfrm>
              <a:off x="4771" y="853"/>
              <a:ext cx="418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 sz="2400"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Lab01-02</a:t>
              </a:r>
              <a:endParaRPr lang="en-US" altLang="zh-CN" sz="2400"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744085" y="3633470"/>
            <a:ext cx="2989580" cy="460375"/>
            <a:chOff x="4251" y="853"/>
            <a:chExt cx="4708" cy="725"/>
          </a:xfrm>
        </p:grpSpPr>
        <p:sp>
          <p:nvSpPr>
            <p:cNvPr id="18" name="矩形 17"/>
            <p:cNvSpPr/>
            <p:nvPr/>
          </p:nvSpPr>
          <p:spPr>
            <a:xfrm>
              <a:off x="4251" y="1059"/>
              <a:ext cx="313" cy="31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19" name="文本框 18"/>
            <p:cNvSpPr txBox="1"/>
            <p:nvPr>
              <p:custDataLst>
                <p:tags r:id="rId5"/>
              </p:custDataLst>
            </p:nvPr>
          </p:nvSpPr>
          <p:spPr>
            <a:xfrm>
              <a:off x="4771" y="853"/>
              <a:ext cx="418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 sz="2400"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Lab01-03</a:t>
              </a:r>
              <a:endParaRPr lang="en-US" altLang="zh-CN" sz="2400"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744085" y="4475480"/>
            <a:ext cx="2989580" cy="460375"/>
            <a:chOff x="4251" y="853"/>
            <a:chExt cx="4708" cy="725"/>
          </a:xfrm>
        </p:grpSpPr>
        <p:sp>
          <p:nvSpPr>
            <p:cNvPr id="23" name="矩形 22"/>
            <p:cNvSpPr/>
            <p:nvPr/>
          </p:nvSpPr>
          <p:spPr>
            <a:xfrm>
              <a:off x="4251" y="1059"/>
              <a:ext cx="313" cy="31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>
              <p:custDataLst>
                <p:tags r:id="rId6"/>
              </p:custDataLst>
            </p:nvPr>
          </p:nvSpPr>
          <p:spPr>
            <a:xfrm>
              <a:off x="4771" y="853"/>
              <a:ext cx="418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 sz="2400"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Lab01-04</a:t>
              </a:r>
              <a:endParaRPr lang="en-US" altLang="zh-CN" sz="2400"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</p:grpSp>
      <p:sp>
        <p:nvSpPr>
          <p:cNvPr id="31" name="矩形 30"/>
          <p:cNvSpPr/>
          <p:nvPr>
            <p:custDataLst>
              <p:tags r:id="rId7"/>
            </p:custDataLst>
          </p:nvPr>
        </p:nvSpPr>
        <p:spPr>
          <a:xfrm flipV="1">
            <a:off x="4747895" y="1062990"/>
            <a:ext cx="198755" cy="539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35" name="矩形 34"/>
          <p:cNvSpPr/>
          <p:nvPr>
            <p:custDataLst>
              <p:tags r:id="rId8"/>
            </p:custDataLst>
          </p:nvPr>
        </p:nvSpPr>
        <p:spPr>
          <a:xfrm>
            <a:off x="996950" y="0"/>
            <a:ext cx="251079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36" name="文本框 35"/>
          <p:cNvSpPr txBox="1"/>
          <p:nvPr>
            <p:custDataLst>
              <p:tags r:id="rId9"/>
            </p:custDataLst>
          </p:nvPr>
        </p:nvSpPr>
        <p:spPr>
          <a:xfrm rot="5400000">
            <a:off x="-422275" y="2767965"/>
            <a:ext cx="7656830" cy="1322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8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CONTENTS </a:t>
            </a:r>
            <a:endParaRPr lang="en-US" altLang="zh-CN" sz="8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39" name="矩形 38"/>
          <p:cNvSpPr/>
          <p:nvPr>
            <p:custDataLst>
              <p:tags r:id="rId10"/>
            </p:custDataLst>
          </p:nvPr>
        </p:nvSpPr>
        <p:spPr>
          <a:xfrm flipV="1">
            <a:off x="997585" y="6481445"/>
            <a:ext cx="2510790" cy="3829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747895" y="5317490"/>
            <a:ext cx="2989580" cy="460375"/>
            <a:chOff x="4251" y="853"/>
            <a:chExt cx="4708" cy="725"/>
          </a:xfrm>
        </p:grpSpPr>
        <p:sp>
          <p:nvSpPr>
            <p:cNvPr id="3" name="矩形 2"/>
            <p:cNvSpPr/>
            <p:nvPr/>
          </p:nvSpPr>
          <p:spPr>
            <a:xfrm>
              <a:off x="4251" y="1059"/>
              <a:ext cx="313" cy="31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4" name="文本框 3"/>
            <p:cNvSpPr txBox="1"/>
            <p:nvPr>
              <p:custDataLst>
                <p:tags r:id="rId11"/>
              </p:custDataLst>
            </p:nvPr>
          </p:nvSpPr>
          <p:spPr>
            <a:xfrm>
              <a:off x="4771" y="853"/>
              <a:ext cx="418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 sz="2400"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python</a:t>
              </a:r>
              <a:r>
                <a:rPr lang="zh-CN" altLang="en-US" sz="2400"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编程</a:t>
              </a:r>
              <a:endParaRPr lang="zh-CN" altLang="en-US" sz="2400"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</p:grpSp>
    </p:spTree>
    <p:custDataLst>
      <p:tags r:id="rId12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" name="图片 26" descr="D:\工作文件\临时素材\VCG211300318568.jpgVCG211300318568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16830" t="1076" r="6271" b="34199"/>
          <a:stretch>
            <a:fillRect/>
          </a:stretch>
        </p:blipFill>
        <p:spPr>
          <a:xfrm flipH="1">
            <a:off x="-52705" y="22225"/>
            <a:ext cx="12245340" cy="6836410"/>
          </a:xfrm>
          <a:prstGeom prst="rect">
            <a:avLst/>
          </a:prstGeom>
        </p:spPr>
      </p:pic>
      <p:cxnSp>
        <p:nvCxnSpPr>
          <p:cNvPr id="68" name="直接连接符 67"/>
          <p:cNvCxnSpPr/>
          <p:nvPr>
            <p:custDataLst>
              <p:tags r:id="rId2"/>
            </p:custDataLst>
          </p:nvPr>
        </p:nvCxnSpPr>
        <p:spPr>
          <a:xfrm>
            <a:off x="1345565" y="-718820"/>
            <a:ext cx="160655" cy="160655"/>
          </a:xfrm>
          <a:prstGeom prst="line">
            <a:avLst/>
          </a:prstGeom>
          <a:ln w="19050" cap="rnd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5356860" y="5038090"/>
            <a:ext cx="6835140" cy="18205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10126980" y="6224905"/>
            <a:ext cx="1787525" cy="422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cxnSp>
        <p:nvCxnSpPr>
          <p:cNvPr id="5" name="直接连接符 4"/>
          <p:cNvCxnSpPr/>
          <p:nvPr>
            <p:custDataLst>
              <p:tags r:id="rId5"/>
            </p:custDataLst>
          </p:nvPr>
        </p:nvCxnSpPr>
        <p:spPr>
          <a:xfrm>
            <a:off x="5619115" y="6640195"/>
            <a:ext cx="4887595" cy="0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10173335" y="6323965"/>
            <a:ext cx="17843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>
                <a:solidFill>
                  <a:schemeClr val="lt1">
                    <a:lumMod val="50000"/>
                  </a:schemeClr>
                </a:solidFill>
                <a:latin typeface="MiSans Medium" panose="00000600000000000000" charset="-122"/>
                <a:ea typeface="MiSans Medium" panose="00000600000000000000" charset="-122"/>
                <a:cs typeface="MiSans" panose="00000500000000000000" charset="-122"/>
                <a:sym typeface="+mn-ea"/>
              </a:rPr>
              <a:t>Continue</a:t>
            </a:r>
            <a:endParaRPr lang="en-US" altLang="zh-CN" sz="1200">
              <a:solidFill>
                <a:schemeClr val="lt1">
                  <a:lumMod val="50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" panose="00000500000000000000" charset="-122"/>
              <a:sym typeface="+mn-ea"/>
            </a:endParaRPr>
          </a:p>
        </p:txBody>
      </p:sp>
      <p:cxnSp>
        <p:nvCxnSpPr>
          <p:cNvPr id="69" name="直接连接符 68"/>
          <p:cNvCxnSpPr/>
          <p:nvPr>
            <p:custDataLst>
              <p:tags r:id="rId7"/>
            </p:custDataLst>
          </p:nvPr>
        </p:nvCxnSpPr>
        <p:spPr>
          <a:xfrm flipV="1">
            <a:off x="11230610" y="6460490"/>
            <a:ext cx="483235" cy="3175"/>
          </a:xfrm>
          <a:prstGeom prst="line">
            <a:avLst/>
          </a:prstGeom>
          <a:ln w="12700">
            <a:solidFill>
              <a:schemeClr val="lt1">
                <a:lumMod val="50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>
            <p:custDataLst>
              <p:tags r:id="rId8"/>
            </p:custDataLst>
          </p:nvPr>
        </p:nvSpPr>
        <p:spPr>
          <a:xfrm>
            <a:off x="11914505" y="5037455"/>
            <a:ext cx="278130" cy="18211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950210" y="2604135"/>
            <a:ext cx="8010525" cy="1506855"/>
            <a:chOff x="1087" y="5009"/>
            <a:chExt cx="12615" cy="2373"/>
          </a:xfrm>
        </p:grpSpPr>
        <p:sp>
          <p:nvSpPr>
            <p:cNvPr id="13" name="文本框 12"/>
            <p:cNvSpPr txBox="1"/>
            <p:nvPr/>
          </p:nvSpPr>
          <p:spPr>
            <a:xfrm>
              <a:off x="3531" y="5469"/>
              <a:ext cx="10171" cy="145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5400"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Lab01-04</a:t>
              </a:r>
              <a:endParaRPr lang="en-US" altLang="zh-CN" sz="5400"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087" y="5009"/>
              <a:ext cx="3811" cy="2373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92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04</a:t>
              </a:r>
              <a:endParaRPr lang="en-US" altLang="zh-CN" sz="92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-148590" y="4888865"/>
            <a:ext cx="7448550" cy="224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7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LAB </a:t>
            </a:r>
            <a:endParaRPr lang="en-US" altLang="zh-CN" sz="7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  <a:p>
            <a:r>
              <a:rPr lang="en-US" altLang="zh-CN" sz="7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SHOW</a:t>
            </a:r>
            <a:endParaRPr lang="en-US" altLang="zh-CN" sz="7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10"/>
            </p:custDataLst>
          </p:nvPr>
        </p:nvSpPr>
        <p:spPr>
          <a:xfrm>
            <a:off x="734060" y="-4127"/>
            <a:ext cx="2093595" cy="5829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8" name="等腰三角形 7"/>
          <p:cNvSpPr/>
          <p:nvPr>
            <p:custDataLst>
              <p:tags r:id="rId11"/>
            </p:custDataLst>
          </p:nvPr>
        </p:nvSpPr>
        <p:spPr>
          <a:xfrm rot="10800000">
            <a:off x="2584450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 Medium" panose="00000600000000000000" charset="-122"/>
            </a:endParaRPr>
          </a:p>
        </p:txBody>
      </p:sp>
      <p:sp>
        <p:nvSpPr>
          <p:cNvPr id="18" name="矩形 17"/>
          <p:cNvSpPr/>
          <p:nvPr>
            <p:custDataLst>
              <p:tags r:id="rId12"/>
            </p:custDataLst>
          </p:nvPr>
        </p:nvSpPr>
        <p:spPr>
          <a:xfrm>
            <a:off x="-55562" y="-5397"/>
            <a:ext cx="791845" cy="5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34950" y="177483"/>
            <a:ext cx="210820" cy="210820"/>
            <a:chOff x="9686" y="7639"/>
            <a:chExt cx="276" cy="276"/>
          </a:xfrm>
        </p:grpSpPr>
        <p:sp>
          <p:nvSpPr>
            <p:cNvPr id="22" name="椭圆 21"/>
            <p:cNvSpPr/>
            <p:nvPr>
              <p:custDataLst>
                <p:tags r:id="rId13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panose="00000600000000000000" charset="-122"/>
              </a:endParaRPr>
            </a:p>
          </p:txBody>
        </p:sp>
        <p:cxnSp>
          <p:nvCxnSpPr>
            <p:cNvPr id="23" name="直接连接符 22"/>
            <p:cNvCxnSpPr/>
            <p:nvPr>
              <p:custDataLst>
                <p:tags r:id="rId14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5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51" name="直接连接符 50"/>
          <p:cNvCxnSpPr/>
          <p:nvPr/>
        </p:nvCxnSpPr>
        <p:spPr>
          <a:xfrm>
            <a:off x="493395" y="1544320"/>
            <a:ext cx="1122426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4552950" y="1360170"/>
            <a:ext cx="3074670" cy="368300"/>
            <a:chOff x="7512" y="8073"/>
            <a:chExt cx="4842" cy="580"/>
          </a:xfrm>
        </p:grpSpPr>
        <p:grpSp>
          <p:nvGrpSpPr>
            <p:cNvPr id="27" name="组合 26"/>
            <p:cNvGrpSpPr/>
            <p:nvPr/>
          </p:nvGrpSpPr>
          <p:grpSpPr>
            <a:xfrm>
              <a:off x="7512" y="8119"/>
              <a:ext cx="4842" cy="488"/>
              <a:chOff x="7396" y="8119"/>
              <a:chExt cx="4842" cy="488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7396" y="8119"/>
                <a:ext cx="4843" cy="48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 altLang="zh-CN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29" name="矩形 28"/>
              <p:cNvSpPr/>
              <p:nvPr>
                <p:custDataLst>
                  <p:tags r:id="rId1"/>
                </p:custDataLst>
              </p:nvPr>
            </p:nvSpPr>
            <p:spPr>
              <a:xfrm flipV="1">
                <a:off x="7396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30" name="矩形 29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2108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sp>
          <p:nvSpPr>
            <p:cNvPr id="31" name="文本框 30"/>
            <p:cNvSpPr txBox="1"/>
            <p:nvPr>
              <p:custDataLst>
                <p:tags r:id="rId3"/>
              </p:custDataLst>
            </p:nvPr>
          </p:nvSpPr>
          <p:spPr>
            <a:xfrm>
              <a:off x="7965" y="8073"/>
              <a:ext cx="393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 fontAlgn="ctr">
                <a:buClrTx/>
                <a:buSzTx/>
                <a:buFontTx/>
              </a:pPr>
              <a:r>
                <a:rPr lang="en-US" altLang="zh-CN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Lab01-04.exe</a:t>
              </a:r>
              <a:endParaRPr lang="en-US" altLang="zh-CN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3" name="矩形 2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38" name="矩形 37"/>
            <p:cNvSpPr/>
            <p:nvPr>
              <p:custDataLst>
                <p:tags r:id="rId4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42" name="矩形 41"/>
            <p:cNvSpPr/>
            <p:nvPr>
              <p:custDataLst>
                <p:tags r:id="rId5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50" name="等腰三角形 49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52" name="文本框 51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04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Lab01-04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19785" y="2520315"/>
            <a:ext cx="218694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将`Lab01-0</a:t>
            </a:r>
            <a:r>
              <a:rPr lang="en-US" altLang="zh-CN"/>
              <a:t>4</a:t>
            </a:r>
            <a:r>
              <a:rPr lang="zh-CN" altLang="en-US"/>
              <a:t>.exe`文件分别放入`IDA pro`工具中，在其中通过跳转到字符串的界面可以得到如右图所示的</a:t>
            </a:r>
            <a:r>
              <a:rPr lang="zh-CN" altLang="en-US"/>
              <a:t>界面，通过分析以上的相应的字符串，可以编写相应的yara规则</a:t>
            </a:r>
            <a:endParaRPr lang="zh-CN" altLang="en-US"/>
          </a:p>
        </p:txBody>
      </p:sp>
      <p:pic>
        <p:nvPicPr>
          <p:cNvPr id="6" name="图片 5" descr="/private/var/folders/3g/0qh1978d1klcf1y3cxll683r0000gn/T/com.kingsoft.wpsoffice.mac/picturecompress_20221015151611/output_1.pngoutput_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0935" y="1899285"/>
            <a:ext cx="7218680" cy="451167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51" name="直接连接符 50"/>
          <p:cNvCxnSpPr/>
          <p:nvPr/>
        </p:nvCxnSpPr>
        <p:spPr>
          <a:xfrm>
            <a:off x="493395" y="1544320"/>
            <a:ext cx="1122426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4552950" y="1360170"/>
            <a:ext cx="3074670" cy="368300"/>
            <a:chOff x="7512" y="8073"/>
            <a:chExt cx="4842" cy="580"/>
          </a:xfrm>
        </p:grpSpPr>
        <p:grpSp>
          <p:nvGrpSpPr>
            <p:cNvPr id="27" name="组合 26"/>
            <p:cNvGrpSpPr/>
            <p:nvPr/>
          </p:nvGrpSpPr>
          <p:grpSpPr>
            <a:xfrm>
              <a:off x="7512" y="8119"/>
              <a:ext cx="4842" cy="488"/>
              <a:chOff x="7396" y="8119"/>
              <a:chExt cx="4842" cy="488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7396" y="8119"/>
                <a:ext cx="4843" cy="48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 altLang="zh-CN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29" name="矩形 28"/>
              <p:cNvSpPr/>
              <p:nvPr>
                <p:custDataLst>
                  <p:tags r:id="rId1"/>
                </p:custDataLst>
              </p:nvPr>
            </p:nvSpPr>
            <p:spPr>
              <a:xfrm flipV="1">
                <a:off x="7396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30" name="矩形 29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2108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sp>
          <p:nvSpPr>
            <p:cNvPr id="31" name="文本框 30"/>
            <p:cNvSpPr txBox="1"/>
            <p:nvPr>
              <p:custDataLst>
                <p:tags r:id="rId3"/>
              </p:custDataLst>
            </p:nvPr>
          </p:nvSpPr>
          <p:spPr>
            <a:xfrm>
              <a:off x="7965" y="8073"/>
              <a:ext cx="393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 fontAlgn="ctr">
                <a:buClrTx/>
                <a:buSzTx/>
                <a:buFontTx/>
              </a:pPr>
              <a:r>
                <a:rPr lang="en-US" altLang="zh-CN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yara</a:t>
              </a:r>
              <a:r>
                <a:rPr lang="zh-CN" altLang="en-US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规则</a:t>
              </a:r>
              <a:endParaRPr lang="zh-CN" altLang="en-US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3" name="矩形 2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38" name="矩形 37"/>
            <p:cNvSpPr/>
            <p:nvPr>
              <p:custDataLst>
                <p:tags r:id="rId4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42" name="矩形 41"/>
            <p:cNvSpPr/>
            <p:nvPr>
              <p:custDataLst>
                <p:tags r:id="rId5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50" name="等腰三角形 49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52" name="文本框 51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04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Lab01-04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pic>
        <p:nvPicPr>
          <p:cNvPr id="5" name="图片 4" descr="截屏2022-10-15 15.21.0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20595" y="1835150"/>
            <a:ext cx="7775575" cy="469836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51" name="直接连接符 50"/>
          <p:cNvCxnSpPr/>
          <p:nvPr/>
        </p:nvCxnSpPr>
        <p:spPr>
          <a:xfrm>
            <a:off x="493395" y="1544320"/>
            <a:ext cx="1122426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4552950" y="1360170"/>
            <a:ext cx="3074670" cy="368300"/>
            <a:chOff x="7512" y="8073"/>
            <a:chExt cx="4842" cy="580"/>
          </a:xfrm>
        </p:grpSpPr>
        <p:grpSp>
          <p:nvGrpSpPr>
            <p:cNvPr id="27" name="组合 26"/>
            <p:cNvGrpSpPr/>
            <p:nvPr/>
          </p:nvGrpSpPr>
          <p:grpSpPr>
            <a:xfrm>
              <a:off x="7512" y="8119"/>
              <a:ext cx="4842" cy="488"/>
              <a:chOff x="7396" y="8119"/>
              <a:chExt cx="4842" cy="488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7396" y="8119"/>
                <a:ext cx="4843" cy="48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 altLang="zh-CN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29" name="矩形 28"/>
              <p:cNvSpPr/>
              <p:nvPr>
                <p:custDataLst>
                  <p:tags r:id="rId1"/>
                </p:custDataLst>
              </p:nvPr>
            </p:nvSpPr>
            <p:spPr>
              <a:xfrm flipV="1">
                <a:off x="7396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30" name="矩形 29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2108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sp>
          <p:nvSpPr>
            <p:cNvPr id="31" name="文本框 30"/>
            <p:cNvSpPr txBox="1"/>
            <p:nvPr>
              <p:custDataLst>
                <p:tags r:id="rId3"/>
              </p:custDataLst>
            </p:nvPr>
          </p:nvSpPr>
          <p:spPr>
            <a:xfrm>
              <a:off x="7965" y="8073"/>
              <a:ext cx="393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 fontAlgn="ctr">
                <a:buClrTx/>
                <a:buSzTx/>
                <a:buFontTx/>
              </a:pPr>
              <a:r>
                <a:rPr lang="zh-CN" altLang="en-US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整体最后</a:t>
              </a:r>
              <a:r>
                <a:rPr lang="zh-CN" altLang="en-US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结果</a:t>
              </a:r>
              <a:endParaRPr lang="zh-CN" altLang="en-US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3" name="矩形 2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38" name="矩形 37"/>
            <p:cNvSpPr/>
            <p:nvPr>
              <p:custDataLst>
                <p:tags r:id="rId4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42" name="矩形 41"/>
            <p:cNvSpPr/>
            <p:nvPr>
              <p:custDataLst>
                <p:tags r:id="rId5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50" name="等腰三角形 49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52" name="文本框 51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04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Lab01-04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pic>
        <p:nvPicPr>
          <p:cNvPr id="5" name="图片 4" descr="截屏2022-10-15 10.29.06"/>
          <p:cNvPicPr>
            <a:picLocks noChangeAspect="1"/>
          </p:cNvPicPr>
          <p:nvPr/>
        </p:nvPicPr>
        <p:blipFill>
          <a:blip r:embed="rId6"/>
          <a:srcRect b="46880"/>
          <a:stretch>
            <a:fillRect/>
          </a:stretch>
        </p:blipFill>
        <p:spPr>
          <a:xfrm>
            <a:off x="1189990" y="3161665"/>
            <a:ext cx="9799955" cy="32537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90625" y="1992630"/>
            <a:ext cx="97669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最后在终端中输入</a:t>
            </a:r>
            <a:r>
              <a:rPr lang="en-US" altLang="zh-CN"/>
              <a:t>yara zhouyanlin.yar /User/zhouyanlin/Desktop/junior_year/Maliciou_code/Chapter/Chapter_1L</a:t>
            </a:r>
            <a:endParaRPr lang="en-US" altLang="zh-CN"/>
          </a:p>
          <a:p>
            <a:r>
              <a:rPr lang="zh-CN" altLang="en-US"/>
              <a:t>命令后可以得到最终的结果，</a:t>
            </a:r>
            <a:r>
              <a:rPr lang="zh-CN" altLang="en-US"/>
              <a:t>如下图所示：</a:t>
            </a:r>
            <a:endParaRPr lang="zh-CN" altLang="en-US"/>
          </a:p>
        </p:txBody>
      </p:sp>
    </p:spTree>
    <p:custDataLst>
      <p:tags r:id="rId7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" name="图片 26" descr="D:\工作文件\临时素材\VCG211300318568.jpgVCG211300318568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16830" t="1076" r="6271" b="34199"/>
          <a:stretch>
            <a:fillRect/>
          </a:stretch>
        </p:blipFill>
        <p:spPr>
          <a:xfrm flipH="1">
            <a:off x="-52705" y="22225"/>
            <a:ext cx="12245340" cy="6836410"/>
          </a:xfrm>
          <a:prstGeom prst="rect">
            <a:avLst/>
          </a:prstGeom>
        </p:spPr>
      </p:pic>
      <p:cxnSp>
        <p:nvCxnSpPr>
          <p:cNvPr id="68" name="直接连接符 67"/>
          <p:cNvCxnSpPr/>
          <p:nvPr>
            <p:custDataLst>
              <p:tags r:id="rId2"/>
            </p:custDataLst>
          </p:nvPr>
        </p:nvCxnSpPr>
        <p:spPr>
          <a:xfrm>
            <a:off x="1345565" y="-718820"/>
            <a:ext cx="160655" cy="160655"/>
          </a:xfrm>
          <a:prstGeom prst="line">
            <a:avLst/>
          </a:prstGeom>
          <a:ln w="19050" cap="rnd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5356860" y="5038090"/>
            <a:ext cx="6835140" cy="18205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10126980" y="6224905"/>
            <a:ext cx="1787525" cy="422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cxnSp>
        <p:nvCxnSpPr>
          <p:cNvPr id="5" name="直接连接符 4"/>
          <p:cNvCxnSpPr/>
          <p:nvPr>
            <p:custDataLst>
              <p:tags r:id="rId5"/>
            </p:custDataLst>
          </p:nvPr>
        </p:nvCxnSpPr>
        <p:spPr>
          <a:xfrm>
            <a:off x="5619115" y="6640195"/>
            <a:ext cx="4887595" cy="0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10173335" y="6323965"/>
            <a:ext cx="17843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>
                <a:solidFill>
                  <a:schemeClr val="lt1">
                    <a:lumMod val="50000"/>
                  </a:schemeClr>
                </a:solidFill>
                <a:latin typeface="MiSans Medium" panose="00000600000000000000" charset="-122"/>
                <a:ea typeface="MiSans Medium" panose="00000600000000000000" charset="-122"/>
                <a:cs typeface="MiSans" panose="00000500000000000000" charset="-122"/>
                <a:sym typeface="+mn-ea"/>
              </a:rPr>
              <a:t>Continue</a:t>
            </a:r>
            <a:endParaRPr lang="en-US" altLang="zh-CN" sz="1200">
              <a:solidFill>
                <a:schemeClr val="lt1">
                  <a:lumMod val="50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" panose="00000500000000000000" charset="-122"/>
              <a:sym typeface="+mn-ea"/>
            </a:endParaRPr>
          </a:p>
        </p:txBody>
      </p:sp>
      <p:cxnSp>
        <p:nvCxnSpPr>
          <p:cNvPr id="69" name="直接连接符 68"/>
          <p:cNvCxnSpPr/>
          <p:nvPr>
            <p:custDataLst>
              <p:tags r:id="rId7"/>
            </p:custDataLst>
          </p:nvPr>
        </p:nvCxnSpPr>
        <p:spPr>
          <a:xfrm flipV="1">
            <a:off x="11230610" y="6460490"/>
            <a:ext cx="483235" cy="3175"/>
          </a:xfrm>
          <a:prstGeom prst="line">
            <a:avLst/>
          </a:prstGeom>
          <a:ln w="12700">
            <a:solidFill>
              <a:schemeClr val="lt1">
                <a:lumMod val="50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>
            <p:custDataLst>
              <p:tags r:id="rId8"/>
            </p:custDataLst>
          </p:nvPr>
        </p:nvSpPr>
        <p:spPr>
          <a:xfrm>
            <a:off x="11914505" y="5037455"/>
            <a:ext cx="278130" cy="18211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950210" y="2604135"/>
            <a:ext cx="8010525" cy="1506855"/>
            <a:chOff x="1087" y="5009"/>
            <a:chExt cx="12615" cy="2373"/>
          </a:xfrm>
        </p:grpSpPr>
        <p:sp>
          <p:nvSpPr>
            <p:cNvPr id="13" name="文本框 12"/>
            <p:cNvSpPr txBox="1"/>
            <p:nvPr/>
          </p:nvSpPr>
          <p:spPr>
            <a:xfrm>
              <a:off x="3531" y="5470"/>
              <a:ext cx="10171" cy="145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5400"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python</a:t>
              </a:r>
              <a:r>
                <a:rPr lang="zh-CN" altLang="en-US" sz="5400"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编程</a:t>
              </a:r>
              <a:endParaRPr lang="zh-CN" altLang="en-US" sz="5400"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087" y="5009"/>
              <a:ext cx="3811" cy="2373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92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05</a:t>
              </a:r>
              <a:endParaRPr lang="en-US" altLang="zh-CN" sz="92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-148590" y="4888865"/>
            <a:ext cx="7448550" cy="224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7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LAB </a:t>
            </a:r>
            <a:endParaRPr lang="en-US" altLang="zh-CN" sz="7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  <a:p>
            <a:r>
              <a:rPr lang="en-US" altLang="zh-CN" sz="7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SHOW</a:t>
            </a:r>
            <a:endParaRPr lang="en-US" altLang="zh-CN" sz="7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10"/>
            </p:custDataLst>
          </p:nvPr>
        </p:nvSpPr>
        <p:spPr>
          <a:xfrm>
            <a:off x="734060" y="-4127"/>
            <a:ext cx="2093595" cy="5829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8" name="等腰三角形 7"/>
          <p:cNvSpPr/>
          <p:nvPr>
            <p:custDataLst>
              <p:tags r:id="rId11"/>
            </p:custDataLst>
          </p:nvPr>
        </p:nvSpPr>
        <p:spPr>
          <a:xfrm rot="10800000">
            <a:off x="2584450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 Medium" panose="00000600000000000000" charset="-122"/>
            </a:endParaRPr>
          </a:p>
        </p:txBody>
      </p:sp>
      <p:sp>
        <p:nvSpPr>
          <p:cNvPr id="18" name="矩形 17"/>
          <p:cNvSpPr/>
          <p:nvPr>
            <p:custDataLst>
              <p:tags r:id="rId12"/>
            </p:custDataLst>
          </p:nvPr>
        </p:nvSpPr>
        <p:spPr>
          <a:xfrm>
            <a:off x="-55562" y="-5397"/>
            <a:ext cx="791845" cy="5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34950" y="177483"/>
            <a:ext cx="210820" cy="210820"/>
            <a:chOff x="9686" y="7639"/>
            <a:chExt cx="276" cy="276"/>
          </a:xfrm>
        </p:grpSpPr>
        <p:sp>
          <p:nvSpPr>
            <p:cNvPr id="22" name="椭圆 21"/>
            <p:cNvSpPr/>
            <p:nvPr>
              <p:custDataLst>
                <p:tags r:id="rId13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panose="00000600000000000000" charset="-122"/>
              </a:endParaRPr>
            </a:p>
          </p:txBody>
        </p:sp>
        <p:cxnSp>
          <p:nvCxnSpPr>
            <p:cNvPr id="23" name="直接连接符 22"/>
            <p:cNvCxnSpPr/>
            <p:nvPr>
              <p:custDataLst>
                <p:tags r:id="rId14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5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83870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使用</a:t>
              </a: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python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来调用</a:t>
              </a: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yara</a:t>
              </a:r>
              <a:endParaRPr lang="en-US" altLang="zh-CN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05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python</a:t>
              </a:r>
              <a:r>
                <a:rPr lang="zh-CN" altLang="en-US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编程</a:t>
              </a:r>
              <a:endPara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pic>
        <p:nvPicPr>
          <p:cNvPr id="2" name="图片 1" descr="截屏2022-10-15 10.32.55"/>
          <p:cNvPicPr>
            <a:picLocks noChangeAspect="1"/>
          </p:cNvPicPr>
          <p:nvPr/>
        </p:nvPicPr>
        <p:blipFill>
          <a:blip r:embed="rId5"/>
          <a:srcRect l="-15312" t="-14214"/>
          <a:stretch>
            <a:fillRect/>
          </a:stretch>
        </p:blipFill>
        <p:spPr>
          <a:xfrm>
            <a:off x="2849880" y="1144270"/>
            <a:ext cx="8347075" cy="52171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29335" y="2830830"/>
            <a:ext cx="23241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使用文件的输入输出流以及下载</a:t>
            </a:r>
            <a:r>
              <a:rPr lang="en-US" altLang="zh-CN"/>
              <a:t>yara-pyhton</a:t>
            </a:r>
            <a:r>
              <a:rPr lang="zh-CN" altLang="en-US"/>
              <a:t>包即可在</a:t>
            </a:r>
            <a:r>
              <a:rPr lang="en-US" altLang="zh-CN"/>
              <a:t>python</a:t>
            </a:r>
            <a:r>
              <a:rPr lang="zh-CN" altLang="en-US"/>
              <a:t>环境下进行对</a:t>
            </a:r>
            <a:r>
              <a:rPr lang="en-US" altLang="zh-CN"/>
              <a:t>yara</a:t>
            </a:r>
            <a:r>
              <a:rPr lang="zh-CN" altLang="en-US"/>
              <a:t>的调用使用，使用规则的</a:t>
            </a:r>
            <a:r>
              <a:rPr lang="zh-CN" altLang="en-US"/>
              <a:t>代码程序如右图</a:t>
            </a:r>
            <a:r>
              <a:rPr lang="zh-CN" altLang="en-US"/>
              <a:t>所示：</a:t>
            </a:r>
            <a:endParaRPr lang="zh-CN" altLang="en-US"/>
          </a:p>
        </p:txBody>
      </p:sp>
    </p:spTree>
    <p:custDataLst>
      <p:tags r:id="rId6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83870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最终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结果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05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python</a:t>
              </a:r>
              <a:r>
                <a:rPr lang="zh-CN" altLang="en-US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编程</a:t>
              </a:r>
              <a:endParaRPr lang="zh-CN" altLang="en-US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332470" y="3291840"/>
            <a:ext cx="22796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最终在</a:t>
            </a:r>
            <a:r>
              <a:rPr lang="en-US" altLang="zh-CN"/>
              <a:t>jupyter lab</a:t>
            </a:r>
            <a:r>
              <a:rPr lang="zh-CN" altLang="en-US"/>
              <a:t>下运行后所得到的结果</a:t>
            </a:r>
            <a:r>
              <a:rPr lang="zh-CN" altLang="en-US"/>
              <a:t>如左图所示：</a:t>
            </a:r>
            <a:endParaRPr lang="zh-CN" altLang="en-US"/>
          </a:p>
        </p:txBody>
      </p:sp>
      <p:pic>
        <p:nvPicPr>
          <p:cNvPr id="5" name="图片 4" descr="截屏2022-10-15 10.33.02"/>
          <p:cNvPicPr>
            <a:picLocks noChangeAspect="1"/>
          </p:cNvPicPr>
          <p:nvPr/>
        </p:nvPicPr>
        <p:blipFill>
          <a:blip r:embed="rId5"/>
          <a:srcRect l="21690"/>
          <a:stretch>
            <a:fillRect/>
          </a:stretch>
        </p:blipFill>
        <p:spPr>
          <a:xfrm>
            <a:off x="1231265" y="1844040"/>
            <a:ext cx="5864860" cy="468122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矩形 15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5959475"/>
          </a:xfrm>
          <a:prstGeom prst="rect">
            <a:avLst/>
          </a:prstGeom>
          <a:solidFill>
            <a:schemeClr val="lt1">
              <a:alpha val="40000"/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pic>
        <p:nvPicPr>
          <p:cNvPr id="7" name="图片 6" descr="D:\工作文件\临时素材\VCG211300318568.jpgVCG211300318568"/>
          <p:cNvPicPr>
            <a:picLocks noChangeAspect="1"/>
          </p:cNvPicPr>
          <p:nvPr/>
        </p:nvPicPr>
        <p:blipFill>
          <a:blip r:embed="rId2">
            <a:grayscl/>
            <a:lum bright="6000"/>
          </a:blip>
          <a:srcRect b="25872"/>
          <a:stretch>
            <a:fillRect/>
          </a:stretch>
        </p:blipFill>
        <p:spPr>
          <a:xfrm>
            <a:off x="2093595" y="1297940"/>
            <a:ext cx="8572500" cy="423545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790575" y="4133850"/>
            <a:ext cx="1542415" cy="3727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pic>
        <p:nvPicPr>
          <p:cNvPr id="8" name="图片 7" descr="VCG211286702837"/>
          <p:cNvPicPr>
            <a:picLocks noChangeAspect="1"/>
          </p:cNvPicPr>
          <p:nvPr/>
        </p:nvPicPr>
        <p:blipFill>
          <a:blip r:embed="rId4">
            <a:lum bright="12000"/>
          </a:blip>
          <a:srcRect l="53857"/>
          <a:stretch>
            <a:fillRect/>
          </a:stretch>
        </p:blipFill>
        <p:spPr>
          <a:xfrm flipH="1">
            <a:off x="11036935" y="1302385"/>
            <a:ext cx="1220470" cy="4232275"/>
          </a:xfrm>
          <a:prstGeom prst="rect">
            <a:avLst/>
          </a:prstGeom>
        </p:spPr>
      </p:pic>
      <p:grpSp>
        <p:nvGrpSpPr>
          <p:cNvPr id="33" name="组合 32"/>
          <p:cNvGrpSpPr/>
          <p:nvPr/>
        </p:nvGrpSpPr>
        <p:grpSpPr>
          <a:xfrm>
            <a:off x="676275" y="2011680"/>
            <a:ext cx="7776210" cy="1521460"/>
            <a:chOff x="1470" y="3744"/>
            <a:chExt cx="12246" cy="2396"/>
          </a:xfrm>
        </p:grpSpPr>
        <p:sp>
          <p:nvSpPr>
            <p:cNvPr id="34" name="文本框 33"/>
            <p:cNvSpPr txBox="1"/>
            <p:nvPr>
              <p:custDataLst>
                <p:tags r:id="rId5"/>
              </p:custDataLst>
            </p:nvPr>
          </p:nvSpPr>
          <p:spPr>
            <a:xfrm>
              <a:off x="1470" y="4106"/>
              <a:ext cx="12246" cy="2034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l" fontAlgn="auto">
                <a:lnSpc>
                  <a:spcPct val="150000"/>
                </a:lnSpc>
                <a:spcAft>
                  <a:spcPts val="1200"/>
                </a:spcAft>
                <a:defRPr/>
              </a:pPr>
              <a:r>
                <a:rPr kumimoji="1" lang="zh-CN" altLang="en-US" sz="5200" dirty="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lt"/>
                </a:rPr>
                <a:t>感谢您的观看</a:t>
              </a:r>
              <a:r>
                <a:rPr kumimoji="1" lang="en-US" altLang="zh-CN" sz="5200" dirty="0">
                  <a:solidFill>
                    <a:schemeClr val="dk1"/>
                  </a:solidFill>
                  <a:latin typeface="MiSans Bold" panose="00000800000000000000" charset="-122"/>
                  <a:ea typeface="MiSans Bold" panose="00000800000000000000" charset="-122"/>
                  <a:cs typeface="MiSans Bold" panose="00000800000000000000" charset="-122"/>
                  <a:sym typeface="+mn-lt"/>
                </a:rPr>
                <a:t> THANKS</a:t>
              </a:r>
              <a:endParaRPr kumimoji="1" lang="en-US" altLang="zh-CN" sz="5200" dirty="0">
                <a:solidFill>
                  <a:schemeClr val="dk1"/>
                </a:solidFill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  <a:sym typeface="+mn-lt"/>
              </a:endParaRPr>
            </a:p>
          </p:txBody>
        </p:sp>
        <p:cxnSp>
          <p:nvCxnSpPr>
            <p:cNvPr id="35" name="直接连接符 34"/>
            <p:cNvCxnSpPr/>
            <p:nvPr>
              <p:custDataLst>
                <p:tags r:id="rId6"/>
              </p:custDataLst>
            </p:nvPr>
          </p:nvCxnSpPr>
          <p:spPr>
            <a:xfrm>
              <a:off x="1653" y="3744"/>
              <a:ext cx="675" cy="0"/>
            </a:xfrm>
            <a:prstGeom prst="line">
              <a:avLst/>
            </a:prstGeom>
            <a:ln w="50800">
              <a:solidFill>
                <a:schemeClr val="dk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>
              <p:custDataLst>
                <p:tags r:id="rId7"/>
              </p:custDataLst>
            </p:nvPr>
          </p:nvSpPr>
          <p:spPr>
            <a:xfrm>
              <a:off x="1470" y="4028"/>
              <a:ext cx="6098" cy="74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l"/>
              <a:r>
                <a:rPr lang="en-US" altLang="zh-CN" sz="25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 Medium" panose="00000600000000000000" charset="-122"/>
                  <a:sym typeface="+mn-ea"/>
                </a:rPr>
                <a:t>The Experiment Show</a:t>
              </a:r>
              <a:endParaRPr lang="en-US" altLang="zh-CN" sz="25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 Medium" panose="00000600000000000000" charset="-122"/>
                <a:sym typeface="+mn-ea"/>
              </a:endParaRPr>
            </a:p>
          </p:txBody>
        </p:sp>
      </p:grpSp>
      <p:sp>
        <p:nvSpPr>
          <p:cNvPr id="41" name="文本框 40"/>
          <p:cNvSpPr txBox="1"/>
          <p:nvPr>
            <p:custDataLst>
              <p:tags r:id="rId8"/>
            </p:custDataLst>
          </p:nvPr>
        </p:nvSpPr>
        <p:spPr>
          <a:xfrm>
            <a:off x="845820" y="4166870"/>
            <a:ext cx="1427480" cy="3067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1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  <a:cs typeface="MiSans Medium" panose="00000600000000000000" charset="-122"/>
                <a:sym typeface="+mn-ea"/>
              </a:rPr>
              <a:t>汇报人：</a:t>
            </a:r>
            <a:r>
              <a:rPr lang="zh-CN" altLang="en-US" sz="1400">
                <a:solidFill>
                  <a:schemeClr val="lt1"/>
                </a:solidFill>
                <a:latin typeface="MiSans Bold" panose="00000800000000000000" charset="-122"/>
                <a:ea typeface="MiSans Bold" panose="00000800000000000000" charset="-122"/>
                <a:cs typeface="MiSans Medium" panose="00000600000000000000" charset="-122"/>
                <a:sym typeface="+mn-ea"/>
              </a:rPr>
              <a:t>苗发生</a:t>
            </a:r>
            <a:endParaRPr lang="zh-CN" altLang="en-US" sz="1400">
              <a:solidFill>
                <a:schemeClr val="lt1"/>
              </a:solidFill>
              <a:latin typeface="MiSans Bold" panose="00000800000000000000" charset="-122"/>
              <a:ea typeface="MiSans Bold" panose="00000800000000000000" charset="-122"/>
              <a:cs typeface="MiSans Medium" panose="00000600000000000000" charset="-122"/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-129540" y="5422265"/>
            <a:ext cx="12360275" cy="1630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5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EXPERIMENT </a:t>
            </a:r>
            <a:endParaRPr lang="en-US" altLang="zh-CN" sz="5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  <a:p>
            <a:r>
              <a:rPr lang="en-US" altLang="zh-CN" sz="5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SHOW</a:t>
            </a:r>
            <a:endParaRPr lang="en-US" altLang="zh-CN" sz="5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cxnSp>
        <p:nvCxnSpPr>
          <p:cNvPr id="58" name="直接连接符 57"/>
          <p:cNvCxnSpPr/>
          <p:nvPr>
            <p:custDataLst>
              <p:tags r:id="rId10"/>
            </p:custDataLst>
          </p:nvPr>
        </p:nvCxnSpPr>
        <p:spPr>
          <a:xfrm flipH="1">
            <a:off x="790575" y="4913630"/>
            <a:ext cx="0" cy="160655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>
            <p:custDataLst>
              <p:tags r:id="rId11"/>
            </p:custDataLst>
          </p:nvPr>
        </p:nvCxnSpPr>
        <p:spPr>
          <a:xfrm flipH="1">
            <a:off x="790575" y="4688205"/>
            <a:ext cx="0" cy="160655"/>
          </a:xfrm>
          <a:prstGeom prst="line">
            <a:avLst/>
          </a:prstGeom>
          <a:ln w="12700">
            <a:solidFill>
              <a:schemeClr val="dk1">
                <a:lumMod val="50000"/>
                <a:lumOff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>
            <p:custDataLst>
              <p:tags r:id="rId12"/>
            </p:custDataLst>
          </p:nvPr>
        </p:nvSpPr>
        <p:spPr>
          <a:xfrm>
            <a:off x="10076815" y="4740275"/>
            <a:ext cx="1114425" cy="10147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6000" b="1">
                <a:ln>
                  <a:solidFill>
                    <a:schemeClr val="accent1">
                      <a:alpha val="50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 Medium" panose="00000600000000000000" charset="-122"/>
                <a:sym typeface="+mn-ea"/>
              </a:rPr>
              <a:t>27</a:t>
            </a:r>
            <a:endParaRPr lang="en-US" altLang="zh-CN" sz="6000" b="1">
              <a:ln>
                <a:solidFill>
                  <a:schemeClr val="accent1">
                    <a:alpha val="50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 Medium" panose="00000600000000000000" charset="-122"/>
              <a:sym typeface="+mn-ea"/>
            </a:endParaRPr>
          </a:p>
        </p:txBody>
      </p:sp>
      <p:sp>
        <p:nvSpPr>
          <p:cNvPr id="25" name="矩形 24"/>
          <p:cNvSpPr/>
          <p:nvPr>
            <p:custDataLst>
              <p:tags r:id="rId13"/>
            </p:custDataLst>
          </p:nvPr>
        </p:nvSpPr>
        <p:spPr>
          <a:xfrm>
            <a:off x="4443095" y="5960110"/>
            <a:ext cx="7748905" cy="897890"/>
          </a:xfrm>
          <a:prstGeom prst="rect">
            <a:avLst/>
          </a:prstGeom>
          <a:solidFill>
            <a:srgbClr val="E600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cxnSp>
        <p:nvCxnSpPr>
          <p:cNvPr id="26" name="直接连接符 25"/>
          <p:cNvCxnSpPr/>
          <p:nvPr>
            <p:custDataLst>
              <p:tags r:id="rId14"/>
            </p:custDataLst>
          </p:nvPr>
        </p:nvCxnSpPr>
        <p:spPr>
          <a:xfrm>
            <a:off x="5193030" y="6639560"/>
            <a:ext cx="5313680" cy="0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>
            <p:custDataLst>
              <p:tags r:id="rId15"/>
            </p:custDataLst>
          </p:nvPr>
        </p:nvCxnSpPr>
        <p:spPr>
          <a:xfrm flipV="1">
            <a:off x="10379075" y="6445885"/>
            <a:ext cx="483235" cy="3175"/>
          </a:xfrm>
          <a:prstGeom prst="line">
            <a:avLst/>
          </a:prstGeom>
          <a:ln w="12700">
            <a:solidFill>
              <a:schemeClr val="lt1">
                <a:lumMod val="50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>
            <p:custDataLst>
              <p:tags r:id="rId16"/>
            </p:custDataLst>
          </p:nvPr>
        </p:nvSpPr>
        <p:spPr>
          <a:xfrm>
            <a:off x="9726930" y="6226810"/>
            <a:ext cx="1787525" cy="422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17"/>
            </p:custDataLst>
          </p:nvPr>
        </p:nvSpPr>
        <p:spPr>
          <a:xfrm>
            <a:off x="9975850" y="6301740"/>
            <a:ext cx="12992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200">
                <a:solidFill>
                  <a:schemeClr val="lt1">
                    <a:lumMod val="50000"/>
                  </a:schemeClr>
                </a:solidFill>
                <a:latin typeface="MiSans Medium" panose="00000600000000000000" charset="-122"/>
                <a:ea typeface="MiSans Medium" panose="00000600000000000000" charset="-122"/>
                <a:cs typeface="MiSans" panose="00000500000000000000" charset="-122"/>
                <a:sym typeface="+mn-ea"/>
              </a:rPr>
              <a:t>制作人：</a:t>
            </a:r>
            <a:r>
              <a:rPr lang="zh-CN" altLang="en-US" sz="1200">
                <a:solidFill>
                  <a:schemeClr val="lt1">
                    <a:lumMod val="50000"/>
                  </a:schemeClr>
                </a:solidFill>
                <a:latin typeface="MiSans Medium" panose="00000600000000000000" charset="-122"/>
                <a:ea typeface="MiSans Medium" panose="00000600000000000000" charset="-122"/>
                <a:cs typeface="MiSans" panose="00000500000000000000" charset="-122"/>
                <a:sym typeface="+mn-ea"/>
              </a:rPr>
              <a:t>周延霖</a:t>
            </a:r>
            <a:endParaRPr lang="zh-CN" altLang="en-US" sz="1200">
              <a:solidFill>
                <a:schemeClr val="lt1">
                  <a:lumMod val="50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" panose="00000500000000000000" charset="-122"/>
              <a:sym typeface="+mn-ea"/>
            </a:endParaRPr>
          </a:p>
        </p:txBody>
      </p:sp>
      <p:sp>
        <p:nvSpPr>
          <p:cNvPr id="36" name="矩形 35"/>
          <p:cNvSpPr/>
          <p:nvPr>
            <p:custDataLst>
              <p:tags r:id="rId18"/>
            </p:custDataLst>
          </p:nvPr>
        </p:nvSpPr>
        <p:spPr>
          <a:xfrm>
            <a:off x="11505565" y="6223000"/>
            <a:ext cx="686435" cy="4260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10" name="矩形 9"/>
          <p:cNvSpPr/>
          <p:nvPr>
            <p:custDataLst>
              <p:tags r:id="rId19"/>
            </p:custDataLst>
          </p:nvPr>
        </p:nvSpPr>
        <p:spPr>
          <a:xfrm>
            <a:off x="781685" y="-4127"/>
            <a:ext cx="2093595" cy="5829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3" name="等腰三角形 2"/>
          <p:cNvSpPr/>
          <p:nvPr>
            <p:custDataLst>
              <p:tags r:id="rId20"/>
            </p:custDataLst>
          </p:nvPr>
        </p:nvSpPr>
        <p:spPr>
          <a:xfrm rot="10800000">
            <a:off x="2632075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 Medium" panose="00000600000000000000" charset="-122"/>
            </a:endParaRPr>
          </a:p>
        </p:txBody>
      </p:sp>
      <p:sp>
        <p:nvSpPr>
          <p:cNvPr id="20" name="矩形 19"/>
          <p:cNvSpPr/>
          <p:nvPr>
            <p:custDataLst>
              <p:tags r:id="rId21"/>
            </p:custDataLst>
          </p:nvPr>
        </p:nvSpPr>
        <p:spPr>
          <a:xfrm>
            <a:off x="-7937" y="-5397"/>
            <a:ext cx="791845" cy="5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82575" y="177483"/>
            <a:ext cx="210820" cy="210820"/>
            <a:chOff x="9686" y="7639"/>
            <a:chExt cx="276" cy="276"/>
          </a:xfrm>
        </p:grpSpPr>
        <p:sp>
          <p:nvSpPr>
            <p:cNvPr id="67" name="椭圆 66"/>
            <p:cNvSpPr/>
            <p:nvPr>
              <p:custDataLst>
                <p:tags r:id="rId22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panose="00000600000000000000" charset="-122"/>
              </a:endParaRPr>
            </a:p>
          </p:txBody>
        </p:sp>
        <p:cxnSp>
          <p:nvCxnSpPr>
            <p:cNvPr id="68" name="直接连接符 67"/>
            <p:cNvCxnSpPr/>
            <p:nvPr>
              <p:custDataLst>
                <p:tags r:id="rId23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 rot="0">
            <a:off x="10607675" y="220980"/>
            <a:ext cx="1130300" cy="360045"/>
            <a:chOff x="16084" y="949"/>
            <a:chExt cx="1780" cy="567"/>
          </a:xfrm>
        </p:grpSpPr>
        <p:sp>
          <p:nvSpPr>
            <p:cNvPr id="55" name="圆角矩形 54"/>
            <p:cNvSpPr/>
            <p:nvPr/>
          </p:nvSpPr>
          <p:spPr>
            <a:xfrm>
              <a:off x="16084" y="949"/>
              <a:ext cx="1780" cy="56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MiSans Medium" panose="00000600000000000000" charset="-122"/>
                <a:ea typeface="MiSans Medium" panose="00000600000000000000" charset="-122"/>
                <a:cs typeface="MiSans Medium" panose="00000600000000000000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6166" y="1040"/>
              <a:ext cx="1617" cy="386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 fontAlgn="ctr">
                <a:lnSpc>
                  <a:spcPct val="100000"/>
                </a:lnSpc>
              </a:pPr>
              <a:r>
                <a:rPr lang="en-US" altLang="zh-CN" sz="1000" b="1">
                  <a:solidFill>
                    <a:schemeClr val="bg1">
                      <a:lumMod val="50000"/>
                    </a:schemeClr>
                  </a:solidFill>
                  <a:latin typeface="MiSans Medium" panose="00000600000000000000" charset="-122"/>
                  <a:ea typeface="MiSans Medium" panose="00000600000000000000" charset="-122"/>
                  <a:cs typeface="MiSans Medium" panose="00000600000000000000" charset="-122"/>
                </a:rPr>
                <a:t>2022/10/17</a:t>
              </a:r>
              <a:endParaRPr lang="en-US" altLang="zh-CN" sz="1000" b="1">
                <a:solidFill>
                  <a:schemeClr val="bg1">
                    <a:lumMod val="50000"/>
                  </a:schemeClr>
                </a:solidFill>
                <a:latin typeface="MiSans Medium" panose="00000600000000000000" charset="-122"/>
                <a:ea typeface="MiSans Medium" panose="00000600000000000000" charset="-122"/>
                <a:cs typeface="MiSans Medium" panose="00000600000000000000" charset="-122"/>
              </a:endParaRPr>
            </a:p>
          </p:txBody>
        </p:sp>
      </p:grpSp>
    </p:spTree>
    <p:custDataLst>
      <p:tags r:id="rId2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" name="图片 26" descr="D:\工作文件\临时素材\VCG211300318568.jpgVCG211300318568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16830" t="1076" r="6271" b="34199"/>
          <a:stretch>
            <a:fillRect/>
          </a:stretch>
        </p:blipFill>
        <p:spPr>
          <a:xfrm flipH="1">
            <a:off x="-52705" y="22225"/>
            <a:ext cx="12245340" cy="6836410"/>
          </a:xfrm>
          <a:prstGeom prst="rect">
            <a:avLst/>
          </a:prstGeom>
        </p:spPr>
      </p:pic>
      <p:cxnSp>
        <p:nvCxnSpPr>
          <p:cNvPr id="68" name="直接连接符 67"/>
          <p:cNvCxnSpPr/>
          <p:nvPr>
            <p:custDataLst>
              <p:tags r:id="rId2"/>
            </p:custDataLst>
          </p:nvPr>
        </p:nvCxnSpPr>
        <p:spPr>
          <a:xfrm>
            <a:off x="1345565" y="-718820"/>
            <a:ext cx="160655" cy="160655"/>
          </a:xfrm>
          <a:prstGeom prst="line">
            <a:avLst/>
          </a:prstGeom>
          <a:ln w="19050" cap="rnd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5356860" y="5038090"/>
            <a:ext cx="6835140" cy="18205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10126980" y="6224905"/>
            <a:ext cx="1787525" cy="422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cxnSp>
        <p:nvCxnSpPr>
          <p:cNvPr id="5" name="直接连接符 4"/>
          <p:cNvCxnSpPr/>
          <p:nvPr>
            <p:custDataLst>
              <p:tags r:id="rId5"/>
            </p:custDataLst>
          </p:nvPr>
        </p:nvCxnSpPr>
        <p:spPr>
          <a:xfrm>
            <a:off x="5619115" y="6640195"/>
            <a:ext cx="4887595" cy="0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10173335" y="6323965"/>
            <a:ext cx="17843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>
                <a:solidFill>
                  <a:schemeClr val="lt1">
                    <a:lumMod val="50000"/>
                  </a:schemeClr>
                </a:solidFill>
                <a:latin typeface="MiSans Medium" panose="00000600000000000000" charset="-122"/>
                <a:ea typeface="MiSans Medium" panose="00000600000000000000" charset="-122"/>
                <a:cs typeface="MiSans" panose="00000500000000000000" charset="-122"/>
                <a:sym typeface="+mn-ea"/>
              </a:rPr>
              <a:t>Continue</a:t>
            </a:r>
            <a:endParaRPr lang="en-US" altLang="zh-CN" sz="1200">
              <a:solidFill>
                <a:schemeClr val="lt1">
                  <a:lumMod val="50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" panose="00000500000000000000" charset="-122"/>
              <a:sym typeface="+mn-ea"/>
            </a:endParaRPr>
          </a:p>
        </p:txBody>
      </p:sp>
      <p:cxnSp>
        <p:nvCxnSpPr>
          <p:cNvPr id="69" name="直接连接符 68"/>
          <p:cNvCxnSpPr/>
          <p:nvPr>
            <p:custDataLst>
              <p:tags r:id="rId7"/>
            </p:custDataLst>
          </p:nvPr>
        </p:nvCxnSpPr>
        <p:spPr>
          <a:xfrm flipV="1">
            <a:off x="11230610" y="6460490"/>
            <a:ext cx="483235" cy="3175"/>
          </a:xfrm>
          <a:prstGeom prst="line">
            <a:avLst/>
          </a:prstGeom>
          <a:ln w="12700">
            <a:solidFill>
              <a:schemeClr val="lt1">
                <a:lumMod val="50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>
            <p:custDataLst>
              <p:tags r:id="rId8"/>
            </p:custDataLst>
          </p:nvPr>
        </p:nvSpPr>
        <p:spPr>
          <a:xfrm>
            <a:off x="11914505" y="5037455"/>
            <a:ext cx="278130" cy="18211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950210" y="2604135"/>
            <a:ext cx="8010525" cy="1506855"/>
            <a:chOff x="1087" y="5009"/>
            <a:chExt cx="12615" cy="2373"/>
          </a:xfrm>
        </p:grpSpPr>
        <p:sp>
          <p:nvSpPr>
            <p:cNvPr id="13" name="文本框 12"/>
            <p:cNvSpPr txBox="1"/>
            <p:nvPr/>
          </p:nvSpPr>
          <p:spPr>
            <a:xfrm>
              <a:off x="3531" y="5469"/>
              <a:ext cx="10171" cy="145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5400"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Lab01-01</a:t>
              </a:r>
              <a:endParaRPr lang="en-US" altLang="zh-CN" sz="5400"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087" y="5009"/>
              <a:ext cx="3811" cy="2373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92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01</a:t>
              </a:r>
              <a:endParaRPr lang="en-US" altLang="zh-CN" sz="92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-148590" y="4888865"/>
            <a:ext cx="7448550" cy="224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7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LAB </a:t>
            </a:r>
            <a:endParaRPr lang="en-US" altLang="zh-CN" sz="7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  <a:p>
            <a:r>
              <a:rPr lang="en-US" altLang="zh-CN" sz="7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SHOW</a:t>
            </a:r>
            <a:endParaRPr lang="en-US" altLang="zh-CN" sz="7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10"/>
            </p:custDataLst>
          </p:nvPr>
        </p:nvSpPr>
        <p:spPr>
          <a:xfrm>
            <a:off x="734060" y="-4127"/>
            <a:ext cx="2093595" cy="5829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8" name="等腰三角形 7"/>
          <p:cNvSpPr/>
          <p:nvPr>
            <p:custDataLst>
              <p:tags r:id="rId11"/>
            </p:custDataLst>
          </p:nvPr>
        </p:nvSpPr>
        <p:spPr>
          <a:xfrm rot="10800000">
            <a:off x="2584450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 Medium" panose="00000600000000000000" charset="-122"/>
            </a:endParaRPr>
          </a:p>
        </p:txBody>
      </p:sp>
      <p:sp>
        <p:nvSpPr>
          <p:cNvPr id="18" name="矩形 17"/>
          <p:cNvSpPr/>
          <p:nvPr>
            <p:custDataLst>
              <p:tags r:id="rId12"/>
            </p:custDataLst>
          </p:nvPr>
        </p:nvSpPr>
        <p:spPr>
          <a:xfrm>
            <a:off x="-55562" y="-5397"/>
            <a:ext cx="791845" cy="5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34950" y="177483"/>
            <a:ext cx="210820" cy="210820"/>
            <a:chOff x="9686" y="7639"/>
            <a:chExt cx="276" cy="276"/>
          </a:xfrm>
        </p:grpSpPr>
        <p:sp>
          <p:nvSpPr>
            <p:cNvPr id="22" name="椭圆 21"/>
            <p:cNvSpPr/>
            <p:nvPr>
              <p:custDataLst>
                <p:tags r:id="rId13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panose="00000600000000000000" charset="-122"/>
              </a:endParaRPr>
            </a:p>
          </p:txBody>
        </p:sp>
        <p:cxnSp>
          <p:nvCxnSpPr>
            <p:cNvPr id="23" name="直接连接符 22"/>
            <p:cNvCxnSpPr/>
            <p:nvPr>
              <p:custDataLst>
                <p:tags r:id="rId14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79425" y="111760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3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Lab01-01.exe</a:t>
              </a:r>
              <a:endParaRPr lang="en-US" altLang="zh-CN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01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Lab01-01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19785" y="2520315"/>
            <a:ext cx="218694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将`Lab01-01.exe`文件分别放入`IDA pro`工具中，在其中通过跳转到字符串的界面可以得到如右图所示的</a:t>
            </a:r>
            <a:r>
              <a:rPr lang="zh-CN" altLang="en-US"/>
              <a:t>界面，通过分析以上的相应的字符串，可以编写相应的yara规则</a:t>
            </a:r>
            <a:endParaRPr lang="zh-CN" altLang="en-US"/>
          </a:p>
        </p:txBody>
      </p:sp>
      <p:pic>
        <p:nvPicPr>
          <p:cNvPr id="5" name="图片 4" descr="/private/var/folders/3g/0qh1978d1klcf1y3cxll683r0000gn/T/com.kingsoft.wpsoffice.mac/picturecompress_20221015113128/output_1.pngoutput_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6605" y="1647825"/>
            <a:ext cx="7664450" cy="479044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79425" y="111760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3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Lab01-01.dll</a:t>
              </a:r>
              <a:endParaRPr lang="en-US" altLang="zh-CN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01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Lab01-01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9211945" y="2322195"/>
            <a:ext cx="218694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将`Lab01-01.</a:t>
            </a:r>
            <a:r>
              <a:rPr lang="en-US" altLang="zh-CN"/>
              <a:t>dll</a:t>
            </a:r>
            <a:r>
              <a:rPr lang="zh-CN" altLang="en-US"/>
              <a:t>`文件分别放入`IDA pro`工具中，在其中通过跳转到字符串的界面可以得到如</a:t>
            </a:r>
            <a:r>
              <a:rPr lang="zh-CN" altLang="en-US"/>
              <a:t>左图所示的</a:t>
            </a:r>
            <a:r>
              <a:rPr lang="zh-CN" altLang="en-US"/>
              <a:t>界面，通过分析以上的相应的字符串，可以编写相应的yara规则</a:t>
            </a:r>
            <a:endParaRPr lang="zh-CN" altLang="en-US"/>
          </a:p>
        </p:txBody>
      </p:sp>
      <p:pic>
        <p:nvPicPr>
          <p:cNvPr id="6" name="图片 5" descr="/private/var/folders/3g/0qh1978d1klcf1y3cxll683r0000gn/T/com.kingsoft.wpsoffice.mac/picturecompress_20221015150812/output_1.pngoutput_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610" y="1607820"/>
            <a:ext cx="7692390" cy="480758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483870" y="1360170"/>
            <a:ext cx="3901440" cy="368300"/>
            <a:chOff x="11237" y="-1559"/>
            <a:chExt cx="6144" cy="580"/>
          </a:xfrm>
        </p:grpSpPr>
        <p:sp>
          <p:nvSpPr>
            <p:cNvPr id="61" name="文本框 60"/>
            <p:cNvSpPr txBox="1"/>
            <p:nvPr>
              <p:custDataLst>
                <p:tags r:id="rId1"/>
              </p:custDataLst>
            </p:nvPr>
          </p:nvSpPr>
          <p:spPr>
            <a:xfrm>
              <a:off x="11775" y="-1559"/>
              <a:ext cx="512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 fontAlgn="ctr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yara</a:t>
              </a:r>
              <a:r>
                <a:rPr lang="zh-CN" altLang="en-US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规则</a:t>
              </a:r>
              <a:endParaRPr lang="zh-CN" altLang="en-US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11237" y="-1503"/>
              <a:ext cx="555" cy="468"/>
              <a:chOff x="11237" y="-1391"/>
              <a:chExt cx="1324" cy="85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1251" y="-1391"/>
                <a:ext cx="1311" cy="8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1237" y="-1391"/>
                <a:ext cx="313" cy="8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cxnSp>
          <p:nvCxnSpPr>
            <p:cNvPr id="65" name="直接连接符 64"/>
            <p:cNvCxnSpPr/>
            <p:nvPr/>
          </p:nvCxnSpPr>
          <p:spPr>
            <a:xfrm>
              <a:off x="11373" y="-1042"/>
              <a:ext cx="6008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18" name="矩形 17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4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01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Lab01-01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pic>
        <p:nvPicPr>
          <p:cNvPr id="2" name="图片 1" descr="截屏2022-10-15 15.10.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870" y="2344420"/>
            <a:ext cx="5598160" cy="3290570"/>
          </a:xfrm>
          <a:prstGeom prst="rect">
            <a:avLst/>
          </a:prstGeom>
        </p:spPr>
      </p:pic>
      <p:pic>
        <p:nvPicPr>
          <p:cNvPr id="5" name="图片 4" descr="截屏2022-10-15 15.10.5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6330" y="2407920"/>
            <a:ext cx="5677535" cy="316420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" name="图片 26" descr="D:\工作文件\临时素材\VCG211300318568.jpgVCG211300318568"/>
          <p:cNvPicPr>
            <a:picLocks noChangeAspect="1"/>
          </p:cNvPicPr>
          <p:nvPr/>
        </p:nvPicPr>
        <p:blipFill>
          <a:blip r:embed="rId1">
            <a:grayscl/>
            <a:lum bright="12000"/>
          </a:blip>
          <a:srcRect l="16830" t="1076" r="6271" b="34199"/>
          <a:stretch>
            <a:fillRect/>
          </a:stretch>
        </p:blipFill>
        <p:spPr>
          <a:xfrm flipH="1">
            <a:off x="-52705" y="22225"/>
            <a:ext cx="12245340" cy="6836410"/>
          </a:xfrm>
          <a:prstGeom prst="rect">
            <a:avLst/>
          </a:prstGeom>
        </p:spPr>
      </p:pic>
      <p:cxnSp>
        <p:nvCxnSpPr>
          <p:cNvPr id="68" name="直接连接符 67"/>
          <p:cNvCxnSpPr/>
          <p:nvPr>
            <p:custDataLst>
              <p:tags r:id="rId2"/>
            </p:custDataLst>
          </p:nvPr>
        </p:nvCxnSpPr>
        <p:spPr>
          <a:xfrm>
            <a:off x="1345565" y="-718820"/>
            <a:ext cx="160655" cy="160655"/>
          </a:xfrm>
          <a:prstGeom prst="line">
            <a:avLst/>
          </a:prstGeom>
          <a:ln w="19050" cap="rnd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5356860" y="5038090"/>
            <a:ext cx="6835140" cy="18205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10126980" y="6224905"/>
            <a:ext cx="1787525" cy="422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cxnSp>
        <p:nvCxnSpPr>
          <p:cNvPr id="5" name="直接连接符 4"/>
          <p:cNvCxnSpPr/>
          <p:nvPr>
            <p:custDataLst>
              <p:tags r:id="rId5"/>
            </p:custDataLst>
          </p:nvPr>
        </p:nvCxnSpPr>
        <p:spPr>
          <a:xfrm>
            <a:off x="5619115" y="6640195"/>
            <a:ext cx="4887595" cy="0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10173335" y="6323965"/>
            <a:ext cx="17843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 sz="1200">
                <a:solidFill>
                  <a:schemeClr val="lt1">
                    <a:lumMod val="50000"/>
                  </a:schemeClr>
                </a:solidFill>
                <a:latin typeface="MiSans Medium" panose="00000600000000000000" charset="-122"/>
                <a:ea typeface="MiSans Medium" panose="00000600000000000000" charset="-122"/>
                <a:cs typeface="MiSans" panose="00000500000000000000" charset="-122"/>
                <a:sym typeface="+mn-ea"/>
              </a:rPr>
              <a:t>Continue</a:t>
            </a:r>
            <a:endParaRPr lang="en-US" altLang="zh-CN" sz="1200">
              <a:solidFill>
                <a:schemeClr val="lt1">
                  <a:lumMod val="50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" panose="00000500000000000000" charset="-122"/>
              <a:sym typeface="+mn-ea"/>
            </a:endParaRPr>
          </a:p>
        </p:txBody>
      </p:sp>
      <p:cxnSp>
        <p:nvCxnSpPr>
          <p:cNvPr id="69" name="直接连接符 68"/>
          <p:cNvCxnSpPr/>
          <p:nvPr>
            <p:custDataLst>
              <p:tags r:id="rId7"/>
            </p:custDataLst>
          </p:nvPr>
        </p:nvCxnSpPr>
        <p:spPr>
          <a:xfrm flipV="1">
            <a:off x="11230610" y="6460490"/>
            <a:ext cx="483235" cy="3175"/>
          </a:xfrm>
          <a:prstGeom prst="line">
            <a:avLst/>
          </a:prstGeom>
          <a:ln w="12700">
            <a:solidFill>
              <a:schemeClr val="lt1">
                <a:lumMod val="50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>
            <p:custDataLst>
              <p:tags r:id="rId8"/>
            </p:custDataLst>
          </p:nvPr>
        </p:nvSpPr>
        <p:spPr>
          <a:xfrm>
            <a:off x="11914505" y="5037455"/>
            <a:ext cx="278130" cy="18211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950210" y="2604135"/>
            <a:ext cx="8010525" cy="1506855"/>
            <a:chOff x="1087" y="5009"/>
            <a:chExt cx="12615" cy="2373"/>
          </a:xfrm>
        </p:grpSpPr>
        <p:sp>
          <p:nvSpPr>
            <p:cNvPr id="13" name="文本框 12"/>
            <p:cNvSpPr txBox="1"/>
            <p:nvPr/>
          </p:nvSpPr>
          <p:spPr>
            <a:xfrm>
              <a:off x="3531" y="5469"/>
              <a:ext cx="10171" cy="145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5400"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Lab01-02</a:t>
              </a:r>
              <a:endParaRPr lang="en-US" altLang="zh-CN" sz="5400"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087" y="5009"/>
              <a:ext cx="3811" cy="2373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92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02</a:t>
              </a:r>
              <a:endParaRPr lang="en-US" altLang="zh-CN" sz="92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-148590" y="4888865"/>
            <a:ext cx="7448550" cy="224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7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LAB </a:t>
            </a:r>
            <a:endParaRPr lang="en-US" altLang="zh-CN" sz="7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  <a:p>
            <a:r>
              <a:rPr lang="en-US" altLang="zh-CN" sz="7000">
                <a:ln w="3175">
                  <a:solidFill>
                    <a:schemeClr val="accent1">
                      <a:alpha val="14000"/>
                    </a:schemeClr>
                  </a:solidFill>
                </a:ln>
                <a:noFill/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rPr>
              <a:t>SHOW</a:t>
            </a:r>
            <a:endParaRPr lang="en-US" altLang="zh-CN" sz="7000">
              <a:ln w="3175">
                <a:solidFill>
                  <a:schemeClr val="accent1">
                    <a:alpha val="14000"/>
                  </a:schemeClr>
                </a:solidFill>
              </a:ln>
              <a:noFill/>
              <a:latin typeface="MiSans Bold" panose="00000800000000000000" charset="-122"/>
              <a:ea typeface="MiSans Bold" panose="00000800000000000000" charset="-122"/>
              <a:cs typeface="MiSans" panose="000005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10"/>
            </p:custDataLst>
          </p:nvPr>
        </p:nvSpPr>
        <p:spPr>
          <a:xfrm>
            <a:off x="734060" y="-4127"/>
            <a:ext cx="2093595" cy="5829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sp>
        <p:nvSpPr>
          <p:cNvPr id="8" name="等腰三角形 7"/>
          <p:cNvSpPr/>
          <p:nvPr>
            <p:custDataLst>
              <p:tags r:id="rId11"/>
            </p:custDataLst>
          </p:nvPr>
        </p:nvSpPr>
        <p:spPr>
          <a:xfrm rot="10800000">
            <a:off x="2584450" y="261620"/>
            <a:ext cx="133350" cy="85725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  <a:latin typeface="MiSans Medium" panose="00000600000000000000" charset="-122"/>
              <a:ea typeface="MiSans Medium" panose="00000600000000000000" charset="-122"/>
              <a:cs typeface="MiSans Medium" panose="00000600000000000000" charset="-122"/>
            </a:endParaRPr>
          </a:p>
        </p:txBody>
      </p:sp>
      <p:sp>
        <p:nvSpPr>
          <p:cNvPr id="18" name="矩形 17"/>
          <p:cNvSpPr/>
          <p:nvPr>
            <p:custDataLst>
              <p:tags r:id="rId12"/>
            </p:custDataLst>
          </p:nvPr>
        </p:nvSpPr>
        <p:spPr>
          <a:xfrm>
            <a:off x="-55562" y="-5397"/>
            <a:ext cx="791845" cy="5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cs typeface="MiSans" panose="00000500000000000000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34950" y="177483"/>
            <a:ext cx="210820" cy="210820"/>
            <a:chOff x="9686" y="7639"/>
            <a:chExt cx="276" cy="276"/>
          </a:xfrm>
        </p:grpSpPr>
        <p:sp>
          <p:nvSpPr>
            <p:cNvPr id="22" name="椭圆 21"/>
            <p:cNvSpPr/>
            <p:nvPr>
              <p:custDataLst>
                <p:tags r:id="rId13"/>
              </p:custDataLst>
            </p:nvPr>
          </p:nvSpPr>
          <p:spPr>
            <a:xfrm>
              <a:off x="9686" y="7639"/>
              <a:ext cx="241" cy="241"/>
            </a:xfrm>
            <a:prstGeom prst="ellipse">
              <a:avLst/>
            </a:prstGeom>
            <a:noFill/>
            <a:ln w="19050" cap="rnd">
              <a:solidFill>
                <a:schemeClr val="l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 Medium" panose="00000600000000000000" charset="-122"/>
              </a:endParaRPr>
            </a:p>
          </p:txBody>
        </p:sp>
        <p:cxnSp>
          <p:nvCxnSpPr>
            <p:cNvPr id="23" name="直接连接符 22"/>
            <p:cNvCxnSpPr/>
            <p:nvPr>
              <p:custDataLst>
                <p:tags r:id="rId14"/>
              </p:custDataLst>
            </p:nvPr>
          </p:nvCxnSpPr>
          <p:spPr>
            <a:xfrm>
              <a:off x="9892" y="7845"/>
              <a:ext cx="70" cy="70"/>
            </a:xfrm>
            <a:prstGeom prst="line">
              <a:avLst/>
            </a:prstGeom>
            <a:ln w="19050" cap="rnd">
              <a:solidFill>
                <a:schemeClr val="l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5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51" name="直接连接符 50"/>
          <p:cNvCxnSpPr/>
          <p:nvPr/>
        </p:nvCxnSpPr>
        <p:spPr>
          <a:xfrm>
            <a:off x="493395" y="1544320"/>
            <a:ext cx="1122426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4552950" y="1360170"/>
            <a:ext cx="3074670" cy="368300"/>
            <a:chOff x="7512" y="8073"/>
            <a:chExt cx="4842" cy="580"/>
          </a:xfrm>
        </p:grpSpPr>
        <p:grpSp>
          <p:nvGrpSpPr>
            <p:cNvPr id="27" name="组合 26"/>
            <p:cNvGrpSpPr/>
            <p:nvPr/>
          </p:nvGrpSpPr>
          <p:grpSpPr>
            <a:xfrm>
              <a:off x="7512" y="8119"/>
              <a:ext cx="4842" cy="488"/>
              <a:chOff x="7396" y="8119"/>
              <a:chExt cx="4842" cy="488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7396" y="8119"/>
                <a:ext cx="4843" cy="48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 altLang="zh-CN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29" name="矩形 28"/>
              <p:cNvSpPr/>
              <p:nvPr>
                <p:custDataLst>
                  <p:tags r:id="rId1"/>
                </p:custDataLst>
              </p:nvPr>
            </p:nvSpPr>
            <p:spPr>
              <a:xfrm flipV="1">
                <a:off x="7396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30" name="矩形 29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2108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sp>
          <p:nvSpPr>
            <p:cNvPr id="31" name="文本框 30"/>
            <p:cNvSpPr txBox="1"/>
            <p:nvPr>
              <p:custDataLst>
                <p:tags r:id="rId3"/>
              </p:custDataLst>
            </p:nvPr>
          </p:nvSpPr>
          <p:spPr>
            <a:xfrm>
              <a:off x="7965" y="8073"/>
              <a:ext cx="393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 fontAlgn="ctr">
                <a:buClrTx/>
                <a:buSzTx/>
                <a:buFontTx/>
              </a:pPr>
              <a:r>
                <a:rPr lang="en-US" altLang="zh-CN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UPX</a:t>
              </a:r>
              <a:r>
                <a:rPr lang="zh-CN" altLang="en-US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壳</a:t>
              </a:r>
              <a:endParaRPr lang="zh-CN" altLang="en-US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3" name="矩形 2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38" name="矩形 37"/>
            <p:cNvSpPr/>
            <p:nvPr>
              <p:custDataLst>
                <p:tags r:id="rId4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42" name="矩形 41"/>
            <p:cNvSpPr/>
            <p:nvPr>
              <p:custDataLst>
                <p:tags r:id="rId5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50" name="等腰三角形 49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52" name="文本框 51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02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Lab01-02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19785" y="2826385"/>
            <a:ext cx="2540000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首先将`Lab01-02.exe`文件放入`IDA pro`工具中，在其中通过跳转到字符串的界面可以得到如右图所示</a:t>
            </a:r>
            <a:r>
              <a:rPr lang="zh-CN" altLang="en-US"/>
              <a:t>的图片，可以很明显的看出这个文件是被加过壳的，所以得对其进行脱壳处理</a:t>
            </a:r>
            <a:endParaRPr lang="zh-CN" altLang="en-US"/>
          </a:p>
        </p:txBody>
      </p:sp>
      <p:pic>
        <p:nvPicPr>
          <p:cNvPr id="6" name="图片 5" descr="/private/var/folders/3g/0qh1978d1klcf1y3cxll683r0000gn/T/com.kingsoft.wpsoffice.mac/picturecompress_20221015153430/output_1.pngoutput_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2395" y="1724660"/>
            <a:ext cx="7766685" cy="485394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51" name="直接连接符 50"/>
          <p:cNvCxnSpPr/>
          <p:nvPr/>
        </p:nvCxnSpPr>
        <p:spPr>
          <a:xfrm>
            <a:off x="493395" y="1544320"/>
            <a:ext cx="1122426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4552950" y="1360170"/>
            <a:ext cx="3074670" cy="368300"/>
            <a:chOff x="7512" y="8073"/>
            <a:chExt cx="4842" cy="580"/>
          </a:xfrm>
        </p:grpSpPr>
        <p:grpSp>
          <p:nvGrpSpPr>
            <p:cNvPr id="27" name="组合 26"/>
            <p:cNvGrpSpPr/>
            <p:nvPr/>
          </p:nvGrpSpPr>
          <p:grpSpPr>
            <a:xfrm>
              <a:off x="7512" y="8119"/>
              <a:ext cx="4842" cy="488"/>
              <a:chOff x="7396" y="8119"/>
              <a:chExt cx="4842" cy="488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7396" y="8119"/>
                <a:ext cx="4843" cy="48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 altLang="zh-CN">
                  <a:solidFill>
                    <a:schemeClr val="accent2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29" name="矩形 28"/>
              <p:cNvSpPr/>
              <p:nvPr>
                <p:custDataLst>
                  <p:tags r:id="rId1"/>
                </p:custDataLst>
              </p:nvPr>
            </p:nvSpPr>
            <p:spPr>
              <a:xfrm flipV="1">
                <a:off x="7396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  <p:sp>
            <p:nvSpPr>
              <p:cNvPr id="30" name="矩形 29"/>
              <p:cNvSpPr/>
              <p:nvPr>
                <p:custDataLst>
                  <p:tags r:id="rId2"/>
                </p:custDataLst>
              </p:nvPr>
            </p:nvSpPr>
            <p:spPr>
              <a:xfrm flipV="1">
                <a:off x="12108" y="8119"/>
                <a:ext cx="131" cy="48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lt1"/>
                  </a:solidFill>
                  <a:cs typeface="MiSans" panose="00000500000000000000" charset="-122"/>
                </a:endParaRPr>
              </a:p>
            </p:txBody>
          </p:sp>
        </p:grpSp>
        <p:sp>
          <p:nvSpPr>
            <p:cNvPr id="31" name="文本框 30"/>
            <p:cNvSpPr txBox="1"/>
            <p:nvPr>
              <p:custDataLst>
                <p:tags r:id="rId3"/>
              </p:custDataLst>
            </p:nvPr>
          </p:nvSpPr>
          <p:spPr>
            <a:xfrm>
              <a:off x="7965" y="8073"/>
              <a:ext cx="393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 fontAlgn="ctr">
                <a:buClrTx/>
                <a:buSzTx/>
                <a:buFontTx/>
              </a:pPr>
              <a:r>
                <a:rPr lang="zh-CN" altLang="en-US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  <a:sym typeface="+mn-ea"/>
                </a:rPr>
                <a:t>脱壳处理</a:t>
              </a:r>
              <a:endParaRPr lang="zh-CN" altLang="en-US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  <a:sym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20752" y="6415098"/>
            <a:ext cx="11168328" cy="275811"/>
            <a:chOff x="781" y="10102"/>
            <a:chExt cx="17588" cy="434"/>
          </a:xfrm>
        </p:grpSpPr>
        <p:sp>
          <p:nvSpPr>
            <p:cNvPr id="3" name="矩形 2"/>
            <p:cNvSpPr/>
            <p:nvPr/>
          </p:nvSpPr>
          <p:spPr>
            <a:xfrm>
              <a:off x="781" y="10102"/>
              <a:ext cx="7120" cy="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26" tIns="44463" rIns="88926" bIns="44463" rtlCol="0" anchor="ctr"/>
            <a:p>
              <a:endPara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Arial" panose="020B0604020202020204" pitchFamily="34" charset="0"/>
                <a:sym typeface="MiSans" panose="00000500000000000000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92" y="10456"/>
              <a:ext cx="17577" cy="9"/>
            </a:xfrm>
            <a:prstGeom prst="line">
              <a:avLst/>
            </a:prstGeom>
            <a:ln w="0">
              <a:solidFill>
                <a:schemeClr val="accent1">
                  <a:alpha val="40000"/>
                </a:schemeClr>
              </a:solidFill>
              <a:prstDash val="sysDot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-15240" y="217170"/>
            <a:ext cx="12207240" cy="648335"/>
            <a:chOff x="-24" y="492"/>
            <a:chExt cx="19224" cy="1021"/>
          </a:xfrm>
        </p:grpSpPr>
        <p:sp>
          <p:nvSpPr>
            <p:cNvPr id="38" name="矩形 37"/>
            <p:cNvSpPr/>
            <p:nvPr>
              <p:custDataLst>
                <p:tags r:id="rId4"/>
              </p:custDataLst>
            </p:nvPr>
          </p:nvSpPr>
          <p:spPr>
            <a:xfrm>
              <a:off x="30" y="492"/>
              <a:ext cx="19170" cy="1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sp>
          <p:nvSpPr>
            <p:cNvPr id="42" name="矩形 41"/>
            <p:cNvSpPr/>
            <p:nvPr>
              <p:custDataLst>
                <p:tags r:id="rId5"/>
              </p:custDataLst>
            </p:nvPr>
          </p:nvSpPr>
          <p:spPr>
            <a:xfrm>
              <a:off x="-24" y="492"/>
              <a:ext cx="340" cy="10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  <a:cs typeface="MiSans" panose="00000500000000000000" charset="-122"/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 rot="0">
              <a:off x="609" y="648"/>
              <a:ext cx="906" cy="720"/>
              <a:chOff x="668" y="780"/>
              <a:chExt cx="906" cy="720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668" y="780"/>
                <a:ext cx="720" cy="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  <p:sp>
            <p:nvSpPr>
              <p:cNvPr id="50" name="等腰三角形 49"/>
              <p:cNvSpPr/>
              <p:nvPr/>
            </p:nvSpPr>
            <p:spPr>
              <a:xfrm rot="5400000">
                <a:off x="1310" y="1021"/>
                <a:ext cx="305" cy="22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MiSans" panose="00000500000000000000" charset="-122"/>
                </a:endParaRPr>
              </a:p>
            </p:txBody>
          </p:sp>
        </p:grpSp>
        <p:sp>
          <p:nvSpPr>
            <p:cNvPr id="52" name="文本框 51"/>
            <p:cNvSpPr txBox="1"/>
            <p:nvPr/>
          </p:nvSpPr>
          <p:spPr>
            <a:xfrm>
              <a:off x="564" y="694"/>
              <a:ext cx="949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000">
                  <a:solidFill>
                    <a:schemeClr val="accent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02</a:t>
              </a:r>
              <a:endParaRPr lang="en-US" altLang="zh-CN" sz="2000">
                <a:solidFill>
                  <a:schemeClr val="accent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621" y="645"/>
              <a:ext cx="10171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fontAlgn="ctr">
                <a:lnSpc>
                  <a:spcPct val="100000"/>
                </a:lnSpc>
              </a:pPr>
              <a:r>
                <a:rPr lang="en-US" altLang="zh-CN" sz="2400">
                  <a:solidFill>
                    <a:schemeClr val="bg1"/>
                  </a:solidFill>
                  <a:latin typeface="MiSans Bold" panose="00000800000000000000" charset="-122"/>
                  <a:ea typeface="MiSans Bold" panose="00000800000000000000" charset="-122"/>
                  <a:cs typeface="MiSans" panose="00000500000000000000" charset="-122"/>
                </a:rPr>
                <a:t>Lab01-02</a:t>
              </a:r>
              <a:endParaRPr lang="en-US" altLang="zh-CN" sz="2400">
                <a:solidFill>
                  <a:schemeClr val="bg1"/>
                </a:solidFill>
                <a:latin typeface="MiSans Bold" panose="00000800000000000000" charset="-122"/>
                <a:ea typeface="MiSans Bold" panose="00000800000000000000" charset="-122"/>
                <a:cs typeface="MiSans" panose="00000500000000000000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948420" y="2107565"/>
            <a:ext cx="254000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由于这个文件加的壳相对来说比较简单，所以可直接在kali下用UPX工具来自动对其进行脱壳，并将其保存为`Lab01-02-unpack.exe`文件，接下来将其放入`IDA pro`工具中，在其中通过跳转到字符串的界面可以得到如左图所示的图片</a:t>
            </a:r>
            <a:r>
              <a:rPr lang="zh-CN" altLang="en-US">
                <a:sym typeface="+mn-ea"/>
              </a:rPr>
              <a:t>通过分析以上的相应的字符串，可以编写相应的yara规则</a:t>
            </a:r>
            <a:endParaRPr lang="zh-CN" altLang="en-US"/>
          </a:p>
        </p:txBody>
      </p:sp>
      <p:pic>
        <p:nvPicPr>
          <p:cNvPr id="6" name="图片 5" descr="/private/var/folders/3g/0qh1978d1klcf1y3cxll683r0000gn/T/com.kingsoft.wpsoffice.mac/picturecompress_20221015153610/output_1.pngoutput_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685" y="1724660"/>
            <a:ext cx="7823200" cy="488950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2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12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27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12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29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131.xml><?xml version="1.0" encoding="utf-8"?>
<p:tagLst xmlns:p="http://schemas.openxmlformats.org/presentationml/2006/main">
  <p:tag name="KSO_WM_UNIT_LINE_FORE_SCHEMECOLOR_INDEX_BRIGHTNESS" val="0.5"/>
  <p:tag name="KSO_WM_UNIT_LINE_FORE_SCHEMECOLOR_INDEX" val="13"/>
  <p:tag name="KSO_WM_UNIT_LINE_FILL_TYPE" val="2"/>
</p:tagLst>
</file>

<file path=ppt/tags/tag13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34.xml><?xml version="1.0" encoding="utf-8"?>
<p:tagLst xmlns:p="http://schemas.openxmlformats.org/presentationml/2006/main">
  <p:tag name="KSO_WM_UNIT_LINE_FORE_SCHEMECOLOR_INDEX_BRIGHTNESS" val="-0.5"/>
  <p:tag name="KSO_WM_UNIT_LINE_FORE_SCHEMECOLOR_INDEX" val="14"/>
  <p:tag name="KSO_WM_UNIT_LINE_FILL_TYPE" val="2"/>
</p:tagLst>
</file>

<file path=ppt/tags/tag13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3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3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39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4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4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4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4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51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15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5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5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5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5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5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5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LINE_FORE_SCHEMECOLOR_INDEX_BRIGHTNESS" val="-0.5"/>
  <p:tag name="KSO_WM_UNIT_LINE_FORE_SCHEMECOLOR_INDEX" val="14"/>
  <p:tag name="KSO_WM_UNIT_LINE_FILL_TYPE" val="2"/>
</p:tagLst>
</file>

<file path=ppt/tags/tag16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62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16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4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16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6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67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6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7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7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7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7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7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7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7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84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8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6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87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8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89.xml><?xml version="1.0" encoding="utf-8"?>
<p:tagLst xmlns:p="http://schemas.openxmlformats.org/presentationml/2006/main">
  <p:tag name="KSO_WM_UNIT_LINE_FORE_SCHEMECOLOR_INDEX_BRIGHTNESS" val="-0.5"/>
  <p:tag name="KSO_WM_UNIT_LINE_FORE_SCHEMECOLOR_INDEX" val="14"/>
  <p:tag name="KSO_WM_UNIT_LINE_FILL_TYPE" val="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91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19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93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19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9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9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9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19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1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1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1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8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9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21.xml><?xml version="1.0" encoding="utf-8"?>
<p:tagLst xmlns:p="http://schemas.openxmlformats.org/presentationml/2006/main">
  <p:tag name="KSO_WM_UNIT_LINE_FORE_SCHEMECOLOR_INDEX_BRIGHTNESS" val="-0.5"/>
  <p:tag name="KSO_WM_UNIT_LINE_FORE_SCHEMECOLOR_INDEX" val="14"/>
  <p:tag name="KSO_WM_UNIT_LINE_FILL_TYPE" val="2"/>
</p:tagLst>
</file>

<file path=ppt/tags/tag22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23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22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5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22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27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2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4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4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4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4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4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4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4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4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4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5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5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5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6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6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6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6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6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6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7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72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7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75.xml><?xml version="1.0" encoding="utf-8"?>
<p:tagLst xmlns:p="http://schemas.openxmlformats.org/presentationml/2006/main">
  <p:tag name="KSO_WM_UNIT_LINE_FORE_SCHEMECOLOR_INDEX_BRIGHTNESS" val="-0.5"/>
  <p:tag name="KSO_WM_UNIT_LINE_FORE_SCHEMECOLOR_INDEX" val="14"/>
  <p:tag name="KSO_WM_UNIT_LINE_FILL_TYPE" val="2"/>
</p:tagLst>
</file>

<file path=ppt/tags/tag27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77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27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9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8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8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2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8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8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8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8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8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9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9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9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9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9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9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29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9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30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0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0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0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0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07.xml><?xml version="1.0" encoding="utf-8"?>
<p:tagLst xmlns:p="http://schemas.openxmlformats.org/presentationml/2006/main">
  <p:tag name="KSO_WM_UNIT_LINE_FORE_SCHEMECOLOR_INDEX_BRIGHTNESS" val="-0.5"/>
  <p:tag name="KSO_WM_UNIT_LINE_FORE_SCHEMECOLOR_INDEX" val="14"/>
  <p:tag name="KSO_WM_UNIT_LINE_FILL_TYPE" val="2"/>
</p:tagLst>
</file>

<file path=ppt/tags/tag30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09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1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31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13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14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31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1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1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1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32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2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2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2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2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326.xml><?xml version="1.0" encoding="utf-8"?>
<p:tagLst xmlns:p="http://schemas.openxmlformats.org/presentationml/2006/main"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</p:tagLst>
</file>

<file path=ppt/tags/tag32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29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33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32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333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334.xml><?xml version="1.0" encoding="utf-8"?>
<p:tagLst xmlns:p="http://schemas.openxmlformats.org/presentationml/2006/main">
  <p:tag name="KSO_WM_UNIT_LINE_FORE_SCHEMECOLOR_INDEX_BRIGHTNESS" val="0.5"/>
  <p:tag name="KSO_WM_UNIT_LINE_FORE_SCHEMECOLOR_INDEX" val="13"/>
  <p:tag name="KSO_WM_UNIT_LINE_FILL_TYPE" val="2"/>
</p:tagLst>
</file>

<file path=ppt/tags/tag335.xml><?xml version="1.0" encoding="utf-8"?>
<p:tagLst xmlns:p="http://schemas.openxmlformats.org/presentationml/2006/main">
  <p:tag name="KSO_WM_UNIT_TEXT_FORE_SCHEMECOLOR_INDEX_BRIGHTNESS" val="0"/>
  <p:tag name="KSO_WM_UNIT_TEXT_FORE_SCHEMECOLOR_INDEX" val="5"/>
  <p:tag name="KSO_WM_UNIT_TEXT_LINE_FILL_TYPE" val="2"/>
</p:tagLst>
</file>

<file path=ppt/tags/tag33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37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38.xml><?xml version="1.0" encoding="utf-8"?>
<p:tagLst xmlns:p="http://schemas.openxmlformats.org/presentationml/2006/main">
  <p:tag name="KSO_WM_UNIT_LINE_FORE_SCHEMECOLOR_INDEX_BRIGHTNESS" val="-0.5"/>
  <p:tag name="KSO_WM_UNIT_LINE_FORE_SCHEMECOLOR_INDEX" val="14"/>
  <p:tag name="KSO_WM_UNIT_LINE_FILL_TYPE" val="2"/>
</p:tagLst>
</file>

<file path=ppt/tags/tag33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4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4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43.xml><?xml version="1.0" encoding="utf-8"?>
<p:tagLst xmlns:p="http://schemas.openxmlformats.org/presentationml/2006/main">
  <p:tag name="KSO_WM_UNIT_FILL_FORE_SCHEMECOLOR_INDEX_BRIGHTNESS" val="-0.35"/>
  <p:tag name="KSO_WM_UNIT_FILL_FORE_SCHEMECOLOR_INDEX" val="14"/>
  <p:tag name="KSO_WM_UNIT_FILL_TYPE" val="1"/>
  <p:tag name="KSO_WM_UNIT_TEXT_FILL_FORE_SCHEMECOLOR_INDEX_BRIGHTNESS" val="-0.35"/>
  <p:tag name="KSO_WM_UNIT_TEXT_FILL_FORE_SCHEMECOLOR_INDEX" val="14"/>
  <p:tag name="KSO_WM_UNIT_TEXT_FILL_TYPE" val="1"/>
</p:tagLst>
</file>

<file path=ppt/tags/tag34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6"/>
  <p:tag name="KSO_WM_UNIT_FILL_TYPE" val="1"/>
</p:tagLst>
</file>

<file path=ppt/tags/tag345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4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34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348.xml><?xml version="1.0" encoding="utf-8"?>
<p:tagLst xmlns:p="http://schemas.openxmlformats.org/presentationml/2006/main">
  <p:tag name="COMMONDATA" val="eyJoZGlkIjoiNzE4OTJkZTZlNjhlZTc0NjEyZjU2NTQ1Zjg2MjNhYjcifQ=="/>
  <p:tag name="KSO_DOCER_TEMPLATE_OPEN_ONCE_MARK" val="1"/>
  <p:tag name="KSO_WPP_MARK_KEY" val="c7e2e848-21f4-4add-8420-d4b8014b5f46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MiSans"/>
        <a:ea typeface="MiSans"/>
        <a:cs typeface=""/>
      </a:majorFont>
      <a:minorFont>
        <a:latin typeface="MiSans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FFFFFF"/>
      </a:dk2>
      <a:lt2>
        <a:srgbClr val="F0F0F0"/>
      </a:lt2>
      <a:accent1>
        <a:srgbClr val="E60012"/>
      </a:accent1>
      <a:accent2>
        <a:srgbClr val="B08A5E"/>
      </a:accent2>
      <a:accent3>
        <a:srgbClr val="DF7E7E"/>
      </a:accent3>
      <a:accent4>
        <a:srgbClr val="E8C204"/>
      </a:accent4>
      <a:accent5>
        <a:srgbClr val="FF9900"/>
      </a:accent5>
      <a:accent6>
        <a:srgbClr val="990000"/>
      </a:accent6>
      <a:hlink>
        <a:srgbClr val="0563C1"/>
      </a:hlink>
      <a:folHlink>
        <a:srgbClr val="954D72"/>
      </a:folHlink>
    </a:clrScheme>
    <a:fontScheme name="自定义 9">
      <a:majorFont>
        <a:latin typeface="MiSans"/>
        <a:ea typeface="MiSans"/>
        <a:cs typeface=""/>
      </a:majorFont>
      <a:minorFont>
        <a:latin typeface="MiSans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ajorFont>
      <a:min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ajorFont>
      <a:min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2089</Words>
  <Application>WPS 演示</Application>
  <PresentationFormat>宽屏</PresentationFormat>
  <Paragraphs>234</Paragraphs>
  <Slides>27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42" baseType="lpstr">
      <vt:lpstr>Arial</vt:lpstr>
      <vt:lpstr>宋体</vt:lpstr>
      <vt:lpstr>Wingdings</vt:lpstr>
      <vt:lpstr>MiSans</vt:lpstr>
      <vt:lpstr>Wingdings</vt:lpstr>
      <vt:lpstr>MiSans Bold</vt:lpstr>
      <vt:lpstr>MiSans Medium</vt:lpstr>
      <vt:lpstr>苹方-简</vt:lpstr>
      <vt:lpstr>微软雅黑</vt:lpstr>
      <vt:lpstr>汉仪旗黑</vt:lpstr>
      <vt:lpstr>宋体</vt:lpstr>
      <vt:lpstr>Arial Unicode MS</vt:lpstr>
      <vt:lpstr>汉仪书宋二KW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周延霖</cp:lastModifiedBy>
  <cp:revision>227</cp:revision>
  <dcterms:created xsi:type="dcterms:W3CDTF">2022-10-15T07:51:56Z</dcterms:created>
  <dcterms:modified xsi:type="dcterms:W3CDTF">2022-10-15T07:51:56Z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2052-4.6.1.7467</vt:lpwstr>
  </property>
  <property fmtid="{D5CDD505-2E9C-101B-9397-08002B2CF9AE}" pid="3" name="ICV">
    <vt:lpwstr>2F55B8DDD4A1FB1F49254A630F1F250C</vt:lpwstr>
  </property>
</Properties>
</file>